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93" r:id="rId6"/>
    <p:sldId id="260" r:id="rId7"/>
    <p:sldId id="276" r:id="rId8"/>
    <p:sldId id="261" r:id="rId9"/>
    <p:sldId id="290" r:id="rId10"/>
    <p:sldId id="289" r:id="rId11"/>
    <p:sldId id="284" r:id="rId12"/>
    <p:sldId id="291" r:id="rId13"/>
    <p:sldId id="288" r:id="rId14"/>
    <p:sldId id="286" r:id="rId15"/>
    <p:sldId id="292" r:id="rId16"/>
    <p:sldId id="287" r:id="rId17"/>
    <p:sldId id="262" r:id="rId18"/>
    <p:sldId id="263" r:id="rId19"/>
    <p:sldId id="265" r:id="rId20"/>
    <p:sldId id="264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5" r:id="rId30"/>
    <p:sldId id="279" r:id="rId31"/>
    <p:sldId id="282" r:id="rId32"/>
    <p:sldId id="283" r:id="rId33"/>
    <p:sldId id="278" r:id="rId34"/>
    <p:sldId id="277" r:id="rId35"/>
    <p:sldId id="274" r:id="rId36"/>
    <p:sldId id="294" r:id="rId37"/>
    <p:sldId id="280" r:id="rId38"/>
    <p:sldId id="2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43C98-CF09-47DC-B635-9EDD05EC6185}" v="94" dt="2024-03-10T02:55:54.763"/>
    <p1510:client id="{E03030F3-0E8D-5B49-9FAB-9817DD47E5BF}" v="8" dt="2024-03-10T05:43:24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4719"/>
  </p:normalViewPr>
  <p:slideViewPr>
    <p:cSldViewPr snapToGrid="0">
      <p:cViewPr varScale="1">
        <p:scale>
          <a:sx n="149" d="100"/>
          <a:sy n="149" d="100"/>
        </p:scale>
        <p:origin x="14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abal" userId="d5e3b67968a0785a" providerId="LiveId" clId="{E03030F3-0E8D-5B49-9FAB-9817DD47E5BF}"/>
    <pc:docChg chg="undo custSel addSld modSld">
      <pc:chgData name="Josh Cabal" userId="d5e3b67968a0785a" providerId="LiveId" clId="{E03030F3-0E8D-5B49-9FAB-9817DD47E5BF}" dt="2024-03-10T05:49:16.894" v="1201" actId="20577"/>
      <pc:docMkLst>
        <pc:docMk/>
      </pc:docMkLst>
      <pc:sldChg chg="modSp mod">
        <pc:chgData name="Josh Cabal" userId="d5e3b67968a0785a" providerId="LiveId" clId="{E03030F3-0E8D-5B49-9FAB-9817DD47E5BF}" dt="2024-03-10T04:35:16.118" v="0" actId="20577"/>
        <pc:sldMkLst>
          <pc:docMk/>
          <pc:sldMk cId="575826735" sldId="258"/>
        </pc:sldMkLst>
        <pc:spChg chg="mod">
          <ac:chgData name="Josh Cabal" userId="d5e3b67968a0785a" providerId="LiveId" clId="{E03030F3-0E8D-5B49-9FAB-9817DD47E5BF}" dt="2024-03-10T04:35:16.118" v="0" actId="20577"/>
          <ac:spMkLst>
            <pc:docMk/>
            <pc:sldMk cId="575826735" sldId="258"/>
            <ac:spMk id="25" creationId="{15941ED3-2A32-576D-D115-E012097106A9}"/>
          </ac:spMkLst>
        </pc:spChg>
      </pc:sldChg>
      <pc:sldChg chg="addSp delSp modSp mod">
        <pc:chgData name="Josh Cabal" userId="d5e3b67968a0785a" providerId="LiveId" clId="{E03030F3-0E8D-5B49-9FAB-9817DD47E5BF}" dt="2024-03-10T05:49:16.894" v="1201" actId="20577"/>
        <pc:sldMkLst>
          <pc:docMk/>
          <pc:sldMk cId="976270193" sldId="259"/>
        </pc:sldMkLst>
        <pc:spChg chg="add mod">
          <ac:chgData name="Josh Cabal" userId="d5e3b67968a0785a" providerId="LiveId" clId="{E03030F3-0E8D-5B49-9FAB-9817DD47E5BF}" dt="2024-03-10T05:49:16.894" v="1201" actId="20577"/>
          <ac:spMkLst>
            <pc:docMk/>
            <pc:sldMk cId="976270193" sldId="259"/>
            <ac:spMk id="4" creationId="{AE17A56B-02BA-4B4B-2AA4-03F49F9BCEAF}"/>
          </ac:spMkLst>
        </pc:spChg>
        <pc:spChg chg="del mod">
          <ac:chgData name="Josh Cabal" userId="d5e3b67968a0785a" providerId="LiveId" clId="{E03030F3-0E8D-5B49-9FAB-9817DD47E5BF}" dt="2024-03-10T05:46:53.660" v="730" actId="478"/>
          <ac:spMkLst>
            <pc:docMk/>
            <pc:sldMk cId="976270193" sldId="259"/>
            <ac:spMk id="14" creationId="{562E355B-4A91-1661-922F-DE67EFBD2CF5}"/>
          </ac:spMkLst>
        </pc:spChg>
        <pc:spChg chg="del">
          <ac:chgData name="Josh Cabal" userId="d5e3b67968a0785a" providerId="LiveId" clId="{E03030F3-0E8D-5B49-9FAB-9817DD47E5BF}" dt="2024-03-10T05:47:34.064" v="845" actId="478"/>
          <ac:spMkLst>
            <pc:docMk/>
            <pc:sldMk cId="976270193" sldId="259"/>
            <ac:spMk id="15" creationId="{79ABF668-2DE0-1F91-F98D-EB00DB8038AA}"/>
          </ac:spMkLst>
        </pc:spChg>
      </pc:sldChg>
      <pc:sldChg chg="modSp mod modNotesTx">
        <pc:chgData name="Josh Cabal" userId="d5e3b67968a0785a" providerId="LiveId" clId="{E03030F3-0E8D-5B49-9FAB-9817DD47E5BF}" dt="2024-03-10T05:46:19.402" v="728" actId="20577"/>
        <pc:sldMkLst>
          <pc:docMk/>
          <pc:sldMk cId="29501386" sldId="280"/>
        </pc:sldMkLst>
        <pc:spChg chg="mod">
          <ac:chgData name="Josh Cabal" userId="d5e3b67968a0785a" providerId="LiveId" clId="{E03030F3-0E8D-5B49-9FAB-9817DD47E5BF}" dt="2024-03-10T05:04:42.944" v="17" actId="15"/>
          <ac:spMkLst>
            <pc:docMk/>
            <pc:sldMk cId="29501386" sldId="280"/>
            <ac:spMk id="3" creationId="{CB92FC5B-CE85-F165-E704-544BAF0F5E86}"/>
          </ac:spMkLst>
        </pc:spChg>
      </pc:sldChg>
      <pc:sldChg chg="addSp modSp mod">
        <pc:chgData name="Josh Cabal" userId="d5e3b67968a0785a" providerId="LiveId" clId="{E03030F3-0E8D-5B49-9FAB-9817DD47E5BF}" dt="2024-03-10T05:39:32.730" v="524"/>
        <pc:sldMkLst>
          <pc:docMk/>
          <pc:sldMk cId="24592375" sldId="284"/>
        </pc:sldMkLst>
        <pc:picChg chg="add mod">
          <ac:chgData name="Josh Cabal" userId="d5e3b67968a0785a" providerId="LiveId" clId="{E03030F3-0E8D-5B49-9FAB-9817DD47E5BF}" dt="2024-03-10T05:39:32.730" v="524"/>
          <ac:picMkLst>
            <pc:docMk/>
            <pc:sldMk cId="24592375" sldId="284"/>
            <ac:picMk id="3" creationId="{B259391B-0D2B-1CAC-A363-B6DFFBA40DB9}"/>
          </ac:picMkLst>
        </pc:picChg>
      </pc:sldChg>
      <pc:sldChg chg="modSp mod">
        <pc:chgData name="Josh Cabal" userId="d5e3b67968a0785a" providerId="LiveId" clId="{E03030F3-0E8D-5B49-9FAB-9817DD47E5BF}" dt="2024-03-10T04:37:53.836" v="15" actId="20577"/>
        <pc:sldMkLst>
          <pc:docMk/>
          <pc:sldMk cId="3505704329" sldId="289"/>
        </pc:sldMkLst>
        <pc:spChg chg="mod">
          <ac:chgData name="Josh Cabal" userId="d5e3b67968a0785a" providerId="LiveId" clId="{E03030F3-0E8D-5B49-9FAB-9817DD47E5BF}" dt="2024-03-10T04:37:53.836" v="15" actId="20577"/>
          <ac:spMkLst>
            <pc:docMk/>
            <pc:sldMk cId="3505704329" sldId="289"/>
            <ac:spMk id="2" creationId="{B12053A1-8E1D-EAC8-A2D7-A43100A02B36}"/>
          </ac:spMkLst>
        </pc:spChg>
      </pc:sldChg>
      <pc:sldChg chg="addSp delSp modSp add mod">
        <pc:chgData name="Josh Cabal" userId="d5e3b67968a0785a" providerId="LiveId" clId="{E03030F3-0E8D-5B49-9FAB-9817DD47E5BF}" dt="2024-03-10T05:33:07.606" v="378" actId="20577"/>
        <pc:sldMkLst>
          <pc:docMk/>
          <pc:sldMk cId="1726955658" sldId="290"/>
        </pc:sldMkLst>
        <pc:spChg chg="mod">
          <ac:chgData name="Josh Cabal" userId="d5e3b67968a0785a" providerId="LiveId" clId="{E03030F3-0E8D-5B49-9FAB-9817DD47E5BF}" dt="2024-03-10T05:32:17.757" v="173" actId="14100"/>
          <ac:spMkLst>
            <pc:docMk/>
            <pc:sldMk cId="1726955658" sldId="290"/>
            <ac:spMk id="2" creationId="{B12053A1-8E1D-EAC8-A2D7-A43100A02B36}"/>
          </ac:spMkLst>
        </pc:spChg>
        <pc:spChg chg="add del">
          <ac:chgData name="Josh Cabal" userId="d5e3b67968a0785a" providerId="LiveId" clId="{E03030F3-0E8D-5B49-9FAB-9817DD47E5BF}" dt="2024-03-10T05:29:24.480" v="69" actId="26606"/>
          <ac:spMkLst>
            <pc:docMk/>
            <pc:sldMk cId="1726955658" sldId="290"/>
            <ac:spMk id="70" creationId="{69D47016-023F-44BD-981C-50E7A10A6609}"/>
          </ac:spMkLst>
        </pc:spChg>
        <pc:spChg chg="add del">
          <ac:chgData name="Josh Cabal" userId="d5e3b67968a0785a" providerId="LiveId" clId="{E03030F3-0E8D-5B49-9FAB-9817DD47E5BF}" dt="2024-03-10T05:29:24.480" v="69" actId="26606"/>
          <ac:spMkLst>
            <pc:docMk/>
            <pc:sldMk cId="1726955658" sldId="290"/>
            <ac:spMk id="71" creationId="{6D8B37B0-0682-433E-BC8D-498C04ABD9A7}"/>
          </ac:spMkLst>
        </pc:spChg>
        <pc:spChg chg="mod">
          <ac:chgData name="Josh Cabal" userId="d5e3b67968a0785a" providerId="LiveId" clId="{E03030F3-0E8D-5B49-9FAB-9817DD47E5BF}" dt="2024-03-10T05:33:07.606" v="378" actId="20577"/>
          <ac:spMkLst>
            <pc:docMk/>
            <pc:sldMk cId="1726955658" sldId="290"/>
            <ac:spMk id="72" creationId="{751C2B0F-2938-BD14-77A2-D54B3EC51F0F}"/>
          </ac:spMkLst>
        </pc:spChg>
        <pc:spChg chg="add del">
          <ac:chgData name="Josh Cabal" userId="d5e3b67968a0785a" providerId="LiveId" clId="{E03030F3-0E8D-5B49-9FAB-9817DD47E5BF}" dt="2024-03-10T05:29:22.666" v="66" actId="26606"/>
          <ac:spMkLst>
            <pc:docMk/>
            <pc:sldMk cId="1726955658" sldId="290"/>
            <ac:spMk id="77" creationId="{47942995-B07F-4636-9A06-C6A104B260A8}"/>
          </ac:spMkLst>
        </pc:spChg>
        <pc:spChg chg="add del">
          <ac:chgData name="Josh Cabal" userId="d5e3b67968a0785a" providerId="LiveId" clId="{E03030F3-0E8D-5B49-9FAB-9817DD47E5BF}" dt="2024-03-10T05:29:24.469" v="68" actId="26606"/>
          <ac:spMkLst>
            <pc:docMk/>
            <pc:sldMk cId="1726955658" sldId="290"/>
            <ac:spMk id="83" creationId="{08980754-6F4B-43C9-B9BE-127B6BED6586}"/>
          </ac:spMkLst>
        </pc:spChg>
        <pc:spChg chg="add del">
          <ac:chgData name="Josh Cabal" userId="d5e3b67968a0785a" providerId="LiveId" clId="{E03030F3-0E8D-5B49-9FAB-9817DD47E5BF}" dt="2024-03-10T05:29:22.666" v="66" actId="26606"/>
          <ac:spMkLst>
            <pc:docMk/>
            <pc:sldMk cId="1726955658" sldId="290"/>
            <ac:spMk id="84" creationId="{B81933D1-5615-42C7-9C0B-4EB7105CCE2D}"/>
          </ac:spMkLst>
        </pc:spChg>
        <pc:spChg chg="add del">
          <ac:chgData name="Josh Cabal" userId="d5e3b67968a0785a" providerId="LiveId" clId="{E03030F3-0E8D-5B49-9FAB-9817DD47E5BF}" dt="2024-03-10T05:29:24.469" v="68" actId="26606"/>
          <ac:spMkLst>
            <pc:docMk/>
            <pc:sldMk cId="1726955658" sldId="290"/>
            <ac:spMk id="85" creationId="{2C1BBA94-3F40-40AA-8BB9-E69E25E537C1}"/>
          </ac:spMkLst>
        </pc:spChg>
        <pc:spChg chg="add del">
          <ac:chgData name="Josh Cabal" userId="d5e3b67968a0785a" providerId="LiveId" clId="{E03030F3-0E8D-5B49-9FAB-9817DD47E5BF}" dt="2024-03-10T05:29:22.666" v="66" actId="26606"/>
          <ac:spMkLst>
            <pc:docMk/>
            <pc:sldMk cId="1726955658" sldId="290"/>
            <ac:spMk id="86" creationId="{19C9EAEA-39D0-4B0E-A0EB-51E7B26740B1}"/>
          </ac:spMkLst>
        </pc:spChg>
        <pc:spChg chg="add del">
          <ac:chgData name="Josh Cabal" userId="d5e3b67968a0785a" providerId="LiveId" clId="{E03030F3-0E8D-5B49-9FAB-9817DD47E5BF}" dt="2024-03-10T05:29:24.469" v="68" actId="26606"/>
          <ac:spMkLst>
            <pc:docMk/>
            <pc:sldMk cId="1726955658" sldId="290"/>
            <ac:spMk id="88" creationId="{DBC6133C-0615-4CE4-9132-37E609A9BDFA}"/>
          </ac:spMkLst>
        </pc:spChg>
        <pc:spChg chg="add del">
          <ac:chgData name="Josh Cabal" userId="d5e3b67968a0785a" providerId="LiveId" clId="{E03030F3-0E8D-5B49-9FAB-9817DD47E5BF}" dt="2024-03-10T05:29:24.469" v="68" actId="26606"/>
          <ac:spMkLst>
            <pc:docMk/>
            <pc:sldMk cId="1726955658" sldId="290"/>
            <ac:spMk id="89" creationId="{169CC832-2974-4E8D-90ED-3E2941BA7336}"/>
          </ac:spMkLst>
        </pc:spChg>
        <pc:spChg chg="add del">
          <ac:chgData name="Josh Cabal" userId="d5e3b67968a0785a" providerId="LiveId" clId="{E03030F3-0E8D-5B49-9FAB-9817DD47E5BF}" dt="2024-03-10T05:29:24.469" v="68" actId="26606"/>
          <ac:spMkLst>
            <pc:docMk/>
            <pc:sldMk cId="1726955658" sldId="290"/>
            <ac:spMk id="90" creationId="{55222F96-971A-4F90-B841-6BAB416C7AC1}"/>
          </ac:spMkLst>
        </pc:spChg>
        <pc:spChg chg="add">
          <ac:chgData name="Josh Cabal" userId="d5e3b67968a0785a" providerId="LiveId" clId="{E03030F3-0E8D-5B49-9FAB-9817DD47E5BF}" dt="2024-03-10T05:29:24.480" v="69" actId="26606"/>
          <ac:spMkLst>
            <pc:docMk/>
            <pc:sldMk cId="1726955658" sldId="290"/>
            <ac:spMk id="92" creationId="{665DBBEF-238B-476B-96AB-8AAC3224ECEA}"/>
          </ac:spMkLst>
        </pc:spChg>
        <pc:spChg chg="add">
          <ac:chgData name="Josh Cabal" userId="d5e3b67968a0785a" providerId="LiveId" clId="{E03030F3-0E8D-5B49-9FAB-9817DD47E5BF}" dt="2024-03-10T05:29:24.480" v="69" actId="26606"/>
          <ac:spMkLst>
            <pc:docMk/>
            <pc:sldMk cId="1726955658" sldId="290"/>
            <ac:spMk id="93" creationId="{3FCFB1DE-0B7E-48CC-BA90-B2AB0889F9D6}"/>
          </ac:spMkLst>
        </pc:spChg>
        <pc:grpChg chg="add del">
          <ac:chgData name="Josh Cabal" userId="d5e3b67968a0785a" providerId="LiveId" clId="{E03030F3-0E8D-5B49-9FAB-9817DD47E5BF}" dt="2024-03-10T05:29:22.666" v="66" actId="26606"/>
          <ac:grpSpMkLst>
            <pc:docMk/>
            <pc:sldMk cId="1726955658" sldId="290"/>
            <ac:grpSpMk id="79" creationId="{032D8612-31EB-44CF-A1D0-14FD4C705424}"/>
          </ac:grpSpMkLst>
        </pc:grpChg>
        <pc:picChg chg="add mod">
          <ac:chgData name="Josh Cabal" userId="d5e3b67968a0785a" providerId="LiveId" clId="{E03030F3-0E8D-5B49-9FAB-9817DD47E5BF}" dt="2024-03-10T05:29:33.576" v="72" actId="1076"/>
          <ac:picMkLst>
            <pc:docMk/>
            <pc:sldMk cId="1726955658" sldId="290"/>
            <ac:picMk id="3" creationId="{C1D1EBB6-0D45-3396-463A-FAAABC7B9A25}"/>
          </ac:picMkLst>
        </pc:picChg>
        <pc:picChg chg="del">
          <ac:chgData name="Josh Cabal" userId="d5e3b67968a0785a" providerId="LiveId" clId="{E03030F3-0E8D-5B49-9FAB-9817DD47E5BF}" dt="2024-03-10T05:29:17.043" v="62" actId="478"/>
          <ac:picMkLst>
            <pc:docMk/>
            <pc:sldMk cId="1726955658" sldId="290"/>
            <ac:picMk id="4" creationId="{788AD1ED-ACA7-F4CE-1877-2BC0A79C5535}"/>
          </ac:picMkLst>
        </pc:picChg>
        <pc:picChg chg="add mod">
          <ac:chgData name="Josh Cabal" userId="d5e3b67968a0785a" providerId="LiveId" clId="{E03030F3-0E8D-5B49-9FAB-9817DD47E5BF}" dt="2024-03-10T05:31:42.310" v="111" actId="1076"/>
          <ac:picMkLst>
            <pc:docMk/>
            <pc:sldMk cId="1726955658" sldId="290"/>
            <ac:picMk id="5" creationId="{E892FB55-7E7C-34DC-23EB-142F43C9E410}"/>
          </ac:picMkLst>
        </pc:picChg>
        <pc:picChg chg="del">
          <ac:chgData name="Josh Cabal" userId="d5e3b67968a0785a" providerId="LiveId" clId="{E03030F3-0E8D-5B49-9FAB-9817DD47E5BF}" dt="2024-03-10T05:29:19.504" v="64" actId="478"/>
          <ac:picMkLst>
            <pc:docMk/>
            <pc:sldMk cId="1726955658" sldId="290"/>
            <ac:picMk id="7" creationId="{47928435-99F2-5480-D0A0-401E5236B5F1}"/>
          </ac:picMkLst>
        </pc:picChg>
      </pc:sldChg>
      <pc:sldChg chg="addSp delSp modSp add mod">
        <pc:chgData name="Josh Cabal" userId="d5e3b67968a0785a" providerId="LiveId" clId="{E03030F3-0E8D-5B49-9FAB-9817DD47E5BF}" dt="2024-03-10T05:41:20.169" v="619" actId="313"/>
        <pc:sldMkLst>
          <pc:docMk/>
          <pc:sldMk cId="3568310554" sldId="291"/>
        </pc:sldMkLst>
        <pc:spChg chg="mod">
          <ac:chgData name="Josh Cabal" userId="d5e3b67968a0785a" providerId="LiveId" clId="{E03030F3-0E8D-5B49-9FAB-9817DD47E5BF}" dt="2024-03-10T05:35:25.216" v="411" actId="27636"/>
          <ac:spMkLst>
            <pc:docMk/>
            <pc:sldMk cId="3568310554" sldId="291"/>
            <ac:spMk id="2" creationId="{B12053A1-8E1D-EAC8-A2D7-A43100A02B36}"/>
          </ac:spMkLst>
        </pc:spChg>
        <pc:spChg chg="mod">
          <ac:chgData name="Josh Cabal" userId="d5e3b67968a0785a" providerId="LiveId" clId="{E03030F3-0E8D-5B49-9FAB-9817DD47E5BF}" dt="2024-03-10T05:41:20.169" v="619" actId="313"/>
          <ac:spMkLst>
            <pc:docMk/>
            <pc:sldMk cId="3568310554" sldId="291"/>
            <ac:spMk id="72" creationId="{751C2B0F-2938-BD14-77A2-D54B3EC51F0F}"/>
          </ac:spMkLst>
        </pc:spChg>
        <pc:picChg chg="add del mod">
          <ac:chgData name="Josh Cabal" userId="d5e3b67968a0785a" providerId="LiveId" clId="{E03030F3-0E8D-5B49-9FAB-9817DD47E5BF}" dt="2024-03-10T05:35:01.188" v="389" actId="478"/>
          <ac:picMkLst>
            <pc:docMk/>
            <pc:sldMk cId="3568310554" sldId="291"/>
            <ac:picMk id="3" creationId="{39833D46-E29D-66A2-62B5-C07F7ED51426}"/>
          </ac:picMkLst>
        </pc:picChg>
        <pc:picChg chg="add mod">
          <ac:chgData name="Josh Cabal" userId="d5e3b67968a0785a" providerId="LiveId" clId="{E03030F3-0E8D-5B49-9FAB-9817DD47E5BF}" dt="2024-03-10T05:35:06.205" v="393" actId="1076"/>
          <ac:picMkLst>
            <pc:docMk/>
            <pc:sldMk cId="3568310554" sldId="291"/>
            <ac:picMk id="4" creationId="{6E463DD1-37A1-8327-4583-86F736AB69AC}"/>
          </ac:picMkLst>
        </pc:picChg>
        <pc:picChg chg="del">
          <ac:chgData name="Josh Cabal" userId="d5e3b67968a0785a" providerId="LiveId" clId="{E03030F3-0E8D-5B49-9FAB-9817DD47E5BF}" dt="2024-03-10T05:33:57.773" v="382" actId="478"/>
          <ac:picMkLst>
            <pc:docMk/>
            <pc:sldMk cId="3568310554" sldId="291"/>
            <ac:picMk id="5" creationId="{F7CFCE46-A856-3C51-CEDA-023262BE9EEB}"/>
          </ac:picMkLst>
        </pc:picChg>
        <pc:picChg chg="del">
          <ac:chgData name="Josh Cabal" userId="d5e3b67968a0785a" providerId="LiveId" clId="{E03030F3-0E8D-5B49-9FAB-9817DD47E5BF}" dt="2024-03-10T05:33:55.127" v="380" actId="478"/>
          <ac:picMkLst>
            <pc:docMk/>
            <pc:sldMk cId="3568310554" sldId="291"/>
            <ac:picMk id="9" creationId="{91477A16-FA9A-7E3D-DDE0-CC6B0928C22E}"/>
          </ac:picMkLst>
        </pc:picChg>
        <pc:picChg chg="del">
          <ac:chgData name="Josh Cabal" userId="d5e3b67968a0785a" providerId="LiveId" clId="{E03030F3-0E8D-5B49-9FAB-9817DD47E5BF}" dt="2024-03-10T05:33:56.879" v="381" actId="478"/>
          <ac:picMkLst>
            <pc:docMk/>
            <pc:sldMk cId="3568310554" sldId="291"/>
            <ac:picMk id="11" creationId="{6539271F-943D-5EE1-43AE-4CFBEC7C9C34}"/>
          </ac:picMkLst>
        </pc:picChg>
        <pc:cxnChg chg="del">
          <ac:chgData name="Josh Cabal" userId="d5e3b67968a0785a" providerId="LiveId" clId="{E03030F3-0E8D-5B49-9FAB-9817DD47E5BF}" dt="2024-03-10T05:33:58.857" v="383" actId="478"/>
          <ac:cxnSpMkLst>
            <pc:docMk/>
            <pc:sldMk cId="3568310554" sldId="291"/>
            <ac:cxnSpMk id="13" creationId="{1241B6DC-628D-8819-C037-BAB8AABE8828}"/>
          </ac:cxnSpMkLst>
        </pc:cxnChg>
        <pc:cxnChg chg="del">
          <ac:chgData name="Josh Cabal" userId="d5e3b67968a0785a" providerId="LiveId" clId="{E03030F3-0E8D-5B49-9FAB-9817DD47E5BF}" dt="2024-03-10T05:34:00.278" v="384" actId="478"/>
          <ac:cxnSpMkLst>
            <pc:docMk/>
            <pc:sldMk cId="3568310554" sldId="291"/>
            <ac:cxnSpMk id="16" creationId="{0FE94633-CECC-9822-6D9F-D8CD8D43AC6D}"/>
          </ac:cxnSpMkLst>
        </pc:cxnChg>
      </pc:sldChg>
      <pc:sldChg chg="addSp delSp modSp add mod">
        <pc:chgData name="Josh Cabal" userId="d5e3b67968a0785a" providerId="LiveId" clId="{E03030F3-0E8D-5B49-9FAB-9817DD47E5BF}" dt="2024-03-10T05:44:12.207" v="727" actId="20577"/>
        <pc:sldMkLst>
          <pc:docMk/>
          <pc:sldMk cId="1020925224" sldId="292"/>
        </pc:sldMkLst>
        <pc:spChg chg="mod">
          <ac:chgData name="Josh Cabal" userId="d5e3b67968a0785a" providerId="LiveId" clId="{E03030F3-0E8D-5B49-9FAB-9817DD47E5BF}" dt="2024-03-10T05:43:07.188" v="630" actId="20577"/>
          <ac:spMkLst>
            <pc:docMk/>
            <pc:sldMk cId="1020925224" sldId="292"/>
            <ac:spMk id="2" creationId="{B12053A1-8E1D-EAC8-A2D7-A43100A02B36}"/>
          </ac:spMkLst>
        </pc:spChg>
        <pc:spChg chg="mod">
          <ac:chgData name="Josh Cabal" userId="d5e3b67968a0785a" providerId="LiveId" clId="{E03030F3-0E8D-5B49-9FAB-9817DD47E5BF}" dt="2024-03-10T05:44:12.207" v="727" actId="20577"/>
          <ac:spMkLst>
            <pc:docMk/>
            <pc:sldMk cId="1020925224" sldId="292"/>
            <ac:spMk id="72" creationId="{751C2B0F-2938-BD14-77A2-D54B3EC51F0F}"/>
          </ac:spMkLst>
        </pc:spChg>
        <pc:picChg chg="add mod">
          <ac:chgData name="Josh Cabal" userId="d5e3b67968a0785a" providerId="LiveId" clId="{E03030F3-0E8D-5B49-9FAB-9817DD47E5BF}" dt="2024-03-10T05:43:11.331" v="632" actId="14100"/>
          <ac:picMkLst>
            <pc:docMk/>
            <pc:sldMk cId="1020925224" sldId="292"/>
            <ac:picMk id="3" creationId="{3F8EEE3B-288C-7B86-09FD-230BEA5A8C5A}"/>
          </ac:picMkLst>
        </pc:picChg>
        <pc:picChg chg="del">
          <ac:chgData name="Josh Cabal" userId="d5e3b67968a0785a" providerId="LiveId" clId="{E03030F3-0E8D-5B49-9FAB-9817DD47E5BF}" dt="2024-03-10T05:43:02.313" v="623" actId="478"/>
          <ac:picMkLst>
            <pc:docMk/>
            <pc:sldMk cId="1020925224" sldId="292"/>
            <ac:picMk id="4" creationId="{B7F0506F-8D5D-1502-D781-8CD3B10291E9}"/>
          </ac:picMkLst>
        </pc:picChg>
        <pc:picChg chg="add mod">
          <ac:chgData name="Josh Cabal" userId="d5e3b67968a0785a" providerId="LiveId" clId="{E03030F3-0E8D-5B49-9FAB-9817DD47E5BF}" dt="2024-03-10T05:43:34.313" v="638" actId="1076"/>
          <ac:picMkLst>
            <pc:docMk/>
            <pc:sldMk cId="1020925224" sldId="292"/>
            <ac:picMk id="5" creationId="{B67FC8AA-0533-08A2-001A-667DEE900C3A}"/>
          </ac:picMkLst>
        </pc:picChg>
        <pc:picChg chg="del">
          <ac:chgData name="Josh Cabal" userId="d5e3b67968a0785a" providerId="LiveId" clId="{E03030F3-0E8D-5B49-9FAB-9817DD47E5BF}" dt="2024-03-10T05:43:00.403" v="621" actId="478"/>
          <ac:picMkLst>
            <pc:docMk/>
            <pc:sldMk cId="1020925224" sldId="292"/>
            <ac:picMk id="7" creationId="{335C9A3D-DEA8-1D7D-873E-AFF85D51A284}"/>
          </ac:picMkLst>
        </pc:picChg>
        <pc:picChg chg="del">
          <ac:chgData name="Josh Cabal" userId="d5e3b67968a0785a" providerId="LiveId" clId="{E03030F3-0E8D-5B49-9FAB-9817DD47E5BF}" dt="2024-03-10T05:43:01.513" v="622" actId="478"/>
          <ac:picMkLst>
            <pc:docMk/>
            <pc:sldMk cId="1020925224" sldId="292"/>
            <ac:picMk id="17" creationId="{36660DB7-6FC7-DA61-711E-CFF9E5CE7D69}"/>
          </ac:picMkLst>
        </pc:picChg>
        <pc:cxnChg chg="del">
          <ac:chgData name="Josh Cabal" userId="d5e3b67968a0785a" providerId="LiveId" clId="{E03030F3-0E8D-5B49-9FAB-9817DD47E5BF}" dt="2024-03-10T05:43:03.506" v="624" actId="478"/>
          <ac:cxnSpMkLst>
            <pc:docMk/>
            <pc:sldMk cId="1020925224" sldId="292"/>
            <ac:cxnSpMk id="10" creationId="{8396FDE2-4BD7-8F68-9153-E8A5E7C431B6}"/>
          </ac:cxnSpMkLst>
        </pc:cxnChg>
      </pc:sldChg>
      <pc:sldChg chg="add">
        <pc:chgData name="Josh Cabal" userId="d5e3b67968a0785a" providerId="LiveId" clId="{E03030F3-0E8D-5B49-9FAB-9817DD47E5BF}" dt="2024-03-10T05:46:50.533" v="729" actId="2890"/>
        <pc:sldMkLst>
          <pc:docMk/>
          <pc:sldMk cId="1574628140" sldId="293"/>
        </pc:sldMkLst>
      </pc:sldChg>
    </pc:docChg>
  </pc:docChgLst>
  <pc:docChgLst>
    <pc:chgData name="Josh Cabal" userId="d5e3b67968a0785a" providerId="LiveId" clId="{74F43C98-CF09-47DC-B635-9EDD05EC6185}"/>
    <pc:docChg chg="undo redo custSel addSld delSld modSld sldOrd">
      <pc:chgData name="Josh Cabal" userId="d5e3b67968a0785a" providerId="LiveId" clId="{74F43C98-CF09-47DC-B635-9EDD05EC6185}" dt="2024-03-10T20:50:55.824" v="9841" actId="20577"/>
      <pc:docMkLst>
        <pc:docMk/>
      </pc:docMkLst>
      <pc:sldChg chg="addSp delSp modSp new mod setBg addAnim delAnim delDesignElem">
        <pc:chgData name="Josh Cabal" userId="d5e3b67968a0785a" providerId="LiveId" clId="{74F43C98-CF09-47DC-B635-9EDD05EC6185}" dt="2024-03-10T02:56:09.165" v="9095" actId="26606"/>
        <pc:sldMkLst>
          <pc:docMk/>
          <pc:sldMk cId="2216599366" sldId="256"/>
        </pc:sldMkLst>
        <pc:spChg chg="mod">
          <ac:chgData name="Josh Cabal" userId="d5e3b67968a0785a" providerId="LiveId" clId="{74F43C98-CF09-47DC-B635-9EDD05EC6185}" dt="2024-03-10T02:56:07.818" v="9094" actId="26606"/>
          <ac:spMkLst>
            <pc:docMk/>
            <pc:sldMk cId="2216599366" sldId="256"/>
            <ac:spMk id="2" creationId="{962E05E7-AB86-CBD0-29BF-8BEB9A98389A}"/>
          </ac:spMkLst>
        </pc:spChg>
        <pc:spChg chg="mod">
          <ac:chgData name="Josh Cabal" userId="d5e3b67968a0785a" providerId="LiveId" clId="{74F43C98-CF09-47DC-B635-9EDD05EC6185}" dt="2024-03-10T02:56:07.818" v="9094" actId="26606"/>
          <ac:spMkLst>
            <pc:docMk/>
            <pc:sldMk cId="2216599366" sldId="256"/>
            <ac:spMk id="3" creationId="{50BE7843-5FB3-D868-FBD5-778EAE6536DE}"/>
          </ac:spMkLst>
        </pc:spChg>
        <pc:spChg chg="add del">
          <ac:chgData name="Josh Cabal" userId="d5e3b67968a0785a" providerId="LiveId" clId="{74F43C98-CF09-47DC-B635-9EDD05EC6185}" dt="2024-03-06T05:02:11.196" v="232" actId="26606"/>
          <ac:spMkLst>
            <pc:docMk/>
            <pc:sldMk cId="2216599366" sldId="256"/>
            <ac:spMk id="8" creationId="{1ACA2EA0-FFD3-42EC-9406-B595015ED96E}"/>
          </ac:spMkLst>
        </pc:spChg>
        <pc:spChg chg="add del">
          <ac:chgData name="Josh Cabal" userId="d5e3b67968a0785a" providerId="LiveId" clId="{74F43C98-CF09-47DC-B635-9EDD05EC6185}" dt="2024-03-06T05:01:43.390" v="228" actId="26606"/>
          <ac:spMkLst>
            <pc:docMk/>
            <pc:sldMk cId="2216599366" sldId="256"/>
            <ac:spMk id="9" creationId="{4D60F200-5EB0-B223-2439-C96C67F0FEE1}"/>
          </ac:spMkLst>
        </pc:spChg>
        <pc:spChg chg="add del">
          <ac:chgData name="Josh Cabal" userId="d5e3b67968a0785a" providerId="LiveId" clId="{74F43C98-CF09-47DC-B635-9EDD05EC6185}" dt="2024-03-06T05:02:11.196" v="232" actId="26606"/>
          <ac:spMkLst>
            <pc:docMk/>
            <pc:sldMk cId="2216599366" sldId="256"/>
            <ac:spMk id="10" creationId="{D5288BCE-665C-472A-8C43-664BCFA31E43}"/>
          </ac:spMkLst>
        </pc:spChg>
        <pc:spChg chg="add del">
          <ac:chgData name="Josh Cabal" userId="d5e3b67968a0785a" providerId="LiveId" clId="{74F43C98-CF09-47DC-B635-9EDD05EC6185}" dt="2024-03-06T05:01:43.390" v="228" actId="26606"/>
          <ac:spMkLst>
            <pc:docMk/>
            <pc:sldMk cId="2216599366" sldId="256"/>
            <ac:spMk id="11" creationId="{F92CB243-67C5-E304-31A0-4D7D607BAFBA}"/>
          </ac:spMkLst>
        </pc:spChg>
        <pc:spChg chg="add del">
          <ac:chgData name="Josh Cabal" userId="d5e3b67968a0785a" providerId="LiveId" clId="{74F43C98-CF09-47DC-B635-9EDD05EC6185}" dt="2024-03-06T05:02:11.196" v="232" actId="26606"/>
          <ac:spMkLst>
            <pc:docMk/>
            <pc:sldMk cId="2216599366" sldId="256"/>
            <ac:spMk id="12" creationId="{46C57131-53A7-4C1A-BEA8-25F06A06AD29}"/>
          </ac:spMkLst>
        </pc:spChg>
        <pc:spChg chg="add del">
          <ac:chgData name="Josh Cabal" userId="d5e3b67968a0785a" providerId="LiveId" clId="{74F43C98-CF09-47DC-B635-9EDD05EC6185}" dt="2024-03-06T05:01:43.390" v="228" actId="26606"/>
          <ac:spMkLst>
            <pc:docMk/>
            <pc:sldMk cId="2216599366" sldId="256"/>
            <ac:spMk id="13" creationId="{11A95761-C93E-94BF-087D-D2A823789EAB}"/>
          </ac:spMkLst>
        </pc:spChg>
        <pc:spChg chg="add del">
          <ac:chgData name="Josh Cabal" userId="d5e3b67968a0785a" providerId="LiveId" clId="{74F43C98-CF09-47DC-B635-9EDD05EC6185}" dt="2024-03-06T05:01:43.390" v="228" actId="26606"/>
          <ac:spMkLst>
            <pc:docMk/>
            <pc:sldMk cId="2216599366" sldId="256"/>
            <ac:spMk id="15" creationId="{6E63D1A5-FD49-4756-F62E-786C34E631EF}"/>
          </ac:spMkLst>
        </pc:spChg>
        <pc:spChg chg="add del">
          <ac:chgData name="Josh Cabal" userId="d5e3b67968a0785a" providerId="LiveId" clId="{74F43C98-CF09-47DC-B635-9EDD05EC6185}" dt="2024-03-06T05:02:11.190" v="231" actId="26606"/>
          <ac:spMkLst>
            <pc:docMk/>
            <pc:sldMk cId="2216599366" sldId="256"/>
            <ac:spMk id="18" creationId="{0E2F58BF-12E5-4B5A-AD25-4DAAA2742A7B}"/>
          </ac:spMkLst>
        </pc:spChg>
        <pc:spChg chg="add del">
          <ac:chgData name="Josh Cabal" userId="d5e3b67968a0785a" providerId="LiveId" clId="{74F43C98-CF09-47DC-B635-9EDD05EC6185}" dt="2024-03-06T05:02:11.190" v="231" actId="26606"/>
          <ac:spMkLst>
            <pc:docMk/>
            <pc:sldMk cId="2216599366" sldId="256"/>
            <ac:spMk id="20" creationId="{AF2F604E-43BE-4DC3-B983-E071523364F8}"/>
          </ac:spMkLst>
        </pc:spChg>
        <pc:spChg chg="add del">
          <ac:chgData name="Josh Cabal" userId="d5e3b67968a0785a" providerId="LiveId" clId="{74F43C98-CF09-47DC-B635-9EDD05EC6185}" dt="2024-03-06T05:02:11.190" v="231" actId="26606"/>
          <ac:spMkLst>
            <pc:docMk/>
            <pc:sldMk cId="2216599366" sldId="256"/>
            <ac:spMk id="22" creationId="{08C9B587-E65E-4B52-B37C-ABEBB6E87928}"/>
          </ac:spMkLst>
        </pc:spChg>
        <pc:spChg chg="add del">
          <ac:chgData name="Josh Cabal" userId="d5e3b67968a0785a" providerId="LiveId" clId="{74F43C98-CF09-47DC-B635-9EDD05EC6185}" dt="2024-03-06T05:02:53.557" v="241"/>
          <ac:spMkLst>
            <pc:docMk/>
            <pc:sldMk cId="2216599366" sldId="256"/>
            <ac:spMk id="24" creationId="{08C9B587-E65E-4B52-B37C-ABEBB6E87928}"/>
          </ac:spMkLst>
        </pc:spChg>
        <pc:spChg chg="add del">
          <ac:chgData name="Josh Cabal" userId="d5e3b67968a0785a" providerId="LiveId" clId="{74F43C98-CF09-47DC-B635-9EDD05EC6185}" dt="2024-03-06T05:02:53.557" v="241"/>
          <ac:spMkLst>
            <pc:docMk/>
            <pc:sldMk cId="2216599366" sldId="256"/>
            <ac:spMk id="25" creationId="{E91DC736-0EF8-4F87-9146-EBF1D2EE4D3D}"/>
          </ac:spMkLst>
        </pc:spChg>
        <pc:spChg chg="add del">
          <ac:chgData name="Josh Cabal" userId="d5e3b67968a0785a" providerId="LiveId" clId="{74F43C98-CF09-47DC-B635-9EDD05EC6185}" dt="2024-03-06T05:02:53.557" v="241"/>
          <ac:spMkLst>
            <pc:docMk/>
            <pc:sldMk cId="2216599366" sldId="256"/>
            <ac:spMk id="27" creationId="{097CD68E-23E3-4007-8847-CD0944C4F7BE}"/>
          </ac:spMkLst>
        </pc:spChg>
        <pc:spChg chg="add del">
          <ac:chgData name="Josh Cabal" userId="d5e3b67968a0785a" providerId="LiveId" clId="{74F43C98-CF09-47DC-B635-9EDD05EC6185}" dt="2024-03-06T05:02:53.557" v="241"/>
          <ac:spMkLst>
            <pc:docMk/>
            <pc:sldMk cId="2216599366" sldId="256"/>
            <ac:spMk id="28" creationId="{AF2F604E-43BE-4DC3-B983-E071523364F8}"/>
          </ac:spMkLst>
        </pc:spChg>
        <pc:spChg chg="add del">
          <ac:chgData name="Josh Cabal" userId="d5e3b67968a0785a" providerId="LiveId" clId="{74F43C98-CF09-47DC-B635-9EDD05EC6185}" dt="2024-03-06T05:02:57.976" v="243" actId="26606"/>
          <ac:spMkLst>
            <pc:docMk/>
            <pc:sldMk cId="2216599366" sldId="256"/>
            <ac:spMk id="1033" creationId="{1D50F262-343C-4101-AB3C-9DA1072F7305}"/>
          </ac:spMkLst>
        </pc:spChg>
        <pc:spChg chg="add del">
          <ac:chgData name="Josh Cabal" userId="d5e3b67968a0785a" providerId="LiveId" clId="{74F43C98-CF09-47DC-B635-9EDD05EC6185}" dt="2024-03-06T05:02:57.976" v="243" actId="26606"/>
          <ac:spMkLst>
            <pc:docMk/>
            <pc:sldMk cId="2216599366" sldId="256"/>
            <ac:spMk id="1035" creationId="{6A0924B3-0260-445E-AFD7-9533C0D1B3C9}"/>
          </ac:spMkLst>
        </pc:spChg>
        <pc:spChg chg="add del">
          <ac:chgData name="Josh Cabal" userId="d5e3b67968a0785a" providerId="LiveId" clId="{74F43C98-CF09-47DC-B635-9EDD05EC6185}" dt="2024-03-06T05:02:57.976" v="243" actId="26606"/>
          <ac:spMkLst>
            <pc:docMk/>
            <pc:sldMk cId="2216599366" sldId="256"/>
            <ac:spMk id="1037" creationId="{7C34E8CB-B972-4A94-8469-315C10C2AA93}"/>
          </ac:spMkLst>
        </pc:spChg>
        <pc:spChg chg="add del">
          <ac:chgData name="Josh Cabal" userId="d5e3b67968a0785a" providerId="LiveId" clId="{74F43C98-CF09-47DC-B635-9EDD05EC6185}" dt="2024-03-06T05:02:57.976" v="243" actId="26606"/>
          <ac:spMkLst>
            <pc:docMk/>
            <pc:sldMk cId="2216599366" sldId="256"/>
            <ac:spMk id="1039" creationId="{114A821F-8663-46BA-8CC0-D4C44F639F3A}"/>
          </ac:spMkLst>
        </pc:spChg>
        <pc:spChg chg="add del">
          <ac:chgData name="Josh Cabal" userId="d5e3b67968a0785a" providerId="LiveId" clId="{74F43C98-CF09-47DC-B635-9EDD05EC6185}" dt="2024-03-06T05:02:57.976" v="243" actId="26606"/>
          <ac:spMkLst>
            <pc:docMk/>
            <pc:sldMk cId="2216599366" sldId="256"/>
            <ac:spMk id="1041" creationId="{67EF550F-47CE-4FB2-9DAC-12AD835C833D}"/>
          </ac:spMkLst>
        </pc:spChg>
        <pc:spChg chg="add del">
          <ac:chgData name="Josh Cabal" userId="d5e3b67968a0785a" providerId="LiveId" clId="{74F43C98-CF09-47DC-B635-9EDD05EC6185}" dt="2024-03-06T05:03:11.945" v="251" actId="26606"/>
          <ac:spMkLst>
            <pc:docMk/>
            <pc:sldMk cId="2216599366" sldId="256"/>
            <ac:spMk id="1043" creationId="{AC0749D4-5D79-415F-A4FE-C04AA9FAF637}"/>
          </ac:spMkLst>
        </pc:spChg>
        <pc:spChg chg="add del">
          <ac:chgData name="Josh Cabal" userId="d5e3b67968a0785a" providerId="LiveId" clId="{74F43C98-CF09-47DC-B635-9EDD05EC6185}" dt="2024-03-06T05:03:11.945" v="251" actId="26606"/>
          <ac:spMkLst>
            <pc:docMk/>
            <pc:sldMk cId="2216599366" sldId="256"/>
            <ac:spMk id="1044" creationId="{E8C1EE2C-97A4-4801-8BC8-9D18F259BDAD}"/>
          </ac:spMkLst>
        </pc:spChg>
        <pc:spChg chg="add del">
          <ac:chgData name="Josh Cabal" userId="d5e3b67968a0785a" providerId="LiveId" clId="{74F43C98-CF09-47DC-B635-9EDD05EC6185}" dt="2024-03-06T05:03:11.548" v="248" actId="26606"/>
          <ac:spMkLst>
            <pc:docMk/>
            <pc:sldMk cId="2216599366" sldId="256"/>
            <ac:spMk id="1049" creationId="{0E91F5CA-B392-444C-88E3-BF5BAAEBDEB0}"/>
          </ac:spMkLst>
        </pc:spChg>
        <pc:spChg chg="add del">
          <ac:chgData name="Josh Cabal" userId="d5e3b67968a0785a" providerId="LiveId" clId="{74F43C98-CF09-47DC-B635-9EDD05EC6185}" dt="2024-03-06T05:03:11.548" v="248" actId="26606"/>
          <ac:spMkLst>
            <pc:docMk/>
            <pc:sldMk cId="2216599366" sldId="256"/>
            <ac:spMk id="1051" creationId="{0459807F-B6FA-44D3-9A53-C55B6B56884A}"/>
          </ac:spMkLst>
        </pc:spChg>
        <pc:spChg chg="add del">
          <ac:chgData name="Josh Cabal" userId="d5e3b67968a0785a" providerId="LiveId" clId="{74F43C98-CF09-47DC-B635-9EDD05EC6185}" dt="2024-03-06T05:03:11.941" v="250" actId="26606"/>
          <ac:spMkLst>
            <pc:docMk/>
            <pc:sldMk cId="2216599366" sldId="256"/>
            <ac:spMk id="1053" creationId="{E41809D1-F12E-46BB-B804-5F209D325E8B}"/>
          </ac:spMkLst>
        </pc:spChg>
        <pc:spChg chg="add del">
          <ac:chgData name="Josh Cabal" userId="d5e3b67968a0785a" providerId="LiveId" clId="{74F43C98-CF09-47DC-B635-9EDD05EC6185}" dt="2024-03-06T05:03:11.941" v="250" actId="26606"/>
          <ac:spMkLst>
            <pc:docMk/>
            <pc:sldMk cId="2216599366" sldId="256"/>
            <ac:spMk id="1054" creationId="{55666830-9A19-4E01-8505-D6C7F9AC5665}"/>
          </ac:spMkLst>
        </pc:spChg>
        <pc:spChg chg="add del">
          <ac:chgData name="Josh Cabal" userId="d5e3b67968a0785a" providerId="LiveId" clId="{74F43C98-CF09-47DC-B635-9EDD05EC6185}" dt="2024-03-06T05:03:11.941" v="250" actId="26606"/>
          <ac:spMkLst>
            <pc:docMk/>
            <pc:sldMk cId="2216599366" sldId="256"/>
            <ac:spMk id="1055" creationId="{AF2F604E-43BE-4DC3-B983-E071523364F8}"/>
          </ac:spMkLst>
        </pc:spChg>
        <pc:spChg chg="add del">
          <ac:chgData name="Josh Cabal" userId="d5e3b67968a0785a" providerId="LiveId" clId="{74F43C98-CF09-47DC-B635-9EDD05EC6185}" dt="2024-03-06T05:03:11.941" v="250" actId="26606"/>
          <ac:spMkLst>
            <pc:docMk/>
            <pc:sldMk cId="2216599366" sldId="256"/>
            <ac:spMk id="1056" creationId="{AE9FC877-7FB6-4D22-9988-35420644E202}"/>
          </ac:spMkLst>
        </pc:spChg>
        <pc:spChg chg="add del">
          <ac:chgData name="Josh Cabal" userId="d5e3b67968a0785a" providerId="LiveId" clId="{74F43C98-CF09-47DC-B635-9EDD05EC6185}" dt="2024-03-06T05:03:11.941" v="250" actId="26606"/>
          <ac:spMkLst>
            <pc:docMk/>
            <pc:sldMk cId="2216599366" sldId="256"/>
            <ac:spMk id="1057" creationId="{08C9B587-E65E-4B52-B37C-ABEBB6E87928}"/>
          </ac:spMkLst>
        </pc:spChg>
        <pc:spChg chg="add del">
          <ac:chgData name="Josh Cabal" userId="d5e3b67968a0785a" providerId="LiveId" clId="{74F43C98-CF09-47DC-B635-9EDD05EC6185}" dt="2024-03-06T05:03:50.875" v="266" actId="26606"/>
          <ac:spMkLst>
            <pc:docMk/>
            <pc:sldMk cId="2216599366" sldId="256"/>
            <ac:spMk id="1059" creationId="{7DA3C418-758E-4180-A5D0-8655D6804587}"/>
          </ac:spMkLst>
        </pc:spChg>
        <pc:spChg chg="add del">
          <ac:chgData name="Josh Cabal" userId="d5e3b67968a0785a" providerId="LiveId" clId="{74F43C98-CF09-47DC-B635-9EDD05EC6185}" dt="2024-03-06T05:03:50.875" v="266" actId="26606"/>
          <ac:spMkLst>
            <pc:docMk/>
            <pc:sldMk cId="2216599366" sldId="256"/>
            <ac:spMk id="1060" creationId="{28C8EF06-5EC3-4883-AFAF-D74FF46550FB}"/>
          </ac:spMkLst>
        </pc:spChg>
        <pc:spChg chg="add del">
          <ac:chgData name="Josh Cabal" userId="d5e3b67968a0785a" providerId="LiveId" clId="{74F43C98-CF09-47DC-B635-9EDD05EC6185}" dt="2024-03-06T05:03:48.098" v="257" actId="26606"/>
          <ac:spMkLst>
            <pc:docMk/>
            <pc:sldMk cId="2216599366" sldId="256"/>
            <ac:spMk id="1065" creationId="{9203DE33-2CD4-4CA8-9AF3-37C3B65133B0}"/>
          </ac:spMkLst>
        </pc:spChg>
        <pc:spChg chg="add del">
          <ac:chgData name="Josh Cabal" userId="d5e3b67968a0785a" providerId="LiveId" clId="{74F43C98-CF09-47DC-B635-9EDD05EC6185}" dt="2024-03-06T05:03:48.098" v="257" actId="26606"/>
          <ac:spMkLst>
            <pc:docMk/>
            <pc:sldMk cId="2216599366" sldId="256"/>
            <ac:spMk id="1067" creationId="{0AF57B88-1D4C-41FA-A761-EC1DD10C35CB}"/>
          </ac:spMkLst>
        </pc:spChg>
        <pc:spChg chg="add del">
          <ac:chgData name="Josh Cabal" userId="d5e3b67968a0785a" providerId="LiveId" clId="{74F43C98-CF09-47DC-B635-9EDD05EC6185}" dt="2024-03-06T05:03:48.098" v="257" actId="26606"/>
          <ac:spMkLst>
            <pc:docMk/>
            <pc:sldMk cId="2216599366" sldId="256"/>
            <ac:spMk id="1069" creationId="{D2548F45-5164-4ABB-8212-7F293FDED8D4}"/>
          </ac:spMkLst>
        </pc:spChg>
        <pc:spChg chg="add del">
          <ac:chgData name="Josh Cabal" userId="d5e3b67968a0785a" providerId="LiveId" clId="{74F43C98-CF09-47DC-B635-9EDD05EC6185}" dt="2024-03-06T05:03:48.098" v="257" actId="26606"/>
          <ac:spMkLst>
            <pc:docMk/>
            <pc:sldMk cId="2216599366" sldId="256"/>
            <ac:spMk id="1071" creationId="{5E81CCFB-7BEF-4186-86FB-D09450B4D02D}"/>
          </ac:spMkLst>
        </pc:spChg>
        <pc:spChg chg="add del">
          <ac:chgData name="Josh Cabal" userId="d5e3b67968a0785a" providerId="LiveId" clId="{74F43C98-CF09-47DC-B635-9EDD05EC6185}" dt="2024-03-06T05:03:48.577" v="259" actId="26606"/>
          <ac:spMkLst>
            <pc:docMk/>
            <pc:sldMk cId="2216599366" sldId="256"/>
            <ac:spMk id="1073" creationId="{3C54F4CE-85F0-46ED-80DA-9518C9251AD1}"/>
          </ac:spMkLst>
        </pc:spChg>
        <pc:spChg chg="add del">
          <ac:chgData name="Josh Cabal" userId="d5e3b67968a0785a" providerId="LiveId" clId="{74F43C98-CF09-47DC-B635-9EDD05EC6185}" dt="2024-03-06T05:03:48.577" v="259" actId="26606"/>
          <ac:spMkLst>
            <pc:docMk/>
            <pc:sldMk cId="2216599366" sldId="256"/>
            <ac:spMk id="1074" creationId="{DADD1FCA-8ACB-4958-81DD-4CDD6D3E1921}"/>
          </ac:spMkLst>
        </pc:spChg>
        <pc:spChg chg="add del">
          <ac:chgData name="Josh Cabal" userId="d5e3b67968a0785a" providerId="LiveId" clId="{74F43C98-CF09-47DC-B635-9EDD05EC6185}" dt="2024-03-06T05:03:49.278" v="261" actId="26606"/>
          <ac:spMkLst>
            <pc:docMk/>
            <pc:sldMk cId="2216599366" sldId="256"/>
            <ac:spMk id="1076" creationId="{7DA3C418-758E-4180-A5D0-8655D6804587}"/>
          </ac:spMkLst>
        </pc:spChg>
        <pc:spChg chg="add del">
          <ac:chgData name="Josh Cabal" userId="d5e3b67968a0785a" providerId="LiveId" clId="{74F43C98-CF09-47DC-B635-9EDD05EC6185}" dt="2024-03-06T05:03:49.278" v="261" actId="26606"/>
          <ac:spMkLst>
            <pc:docMk/>
            <pc:sldMk cId="2216599366" sldId="256"/>
            <ac:spMk id="1077" creationId="{28C8EF06-5EC3-4883-AFAF-D74FF46550FB}"/>
          </ac:spMkLst>
        </pc:spChg>
        <pc:spChg chg="add del">
          <ac:chgData name="Josh Cabal" userId="d5e3b67968a0785a" providerId="LiveId" clId="{74F43C98-CF09-47DC-B635-9EDD05EC6185}" dt="2024-03-06T05:03:50.345" v="263" actId="26606"/>
          <ac:spMkLst>
            <pc:docMk/>
            <pc:sldMk cId="2216599366" sldId="256"/>
            <ac:spMk id="1079" creationId="{3C54F4CE-85F0-46ED-80DA-9518C9251AD1}"/>
          </ac:spMkLst>
        </pc:spChg>
        <pc:spChg chg="add del">
          <ac:chgData name="Josh Cabal" userId="d5e3b67968a0785a" providerId="LiveId" clId="{74F43C98-CF09-47DC-B635-9EDD05EC6185}" dt="2024-03-06T05:03:50.345" v="263" actId="26606"/>
          <ac:spMkLst>
            <pc:docMk/>
            <pc:sldMk cId="2216599366" sldId="256"/>
            <ac:spMk id="1080" creationId="{DADD1FCA-8ACB-4958-81DD-4CDD6D3E1921}"/>
          </ac:spMkLst>
        </pc:spChg>
        <pc:spChg chg="add del">
          <ac:chgData name="Josh Cabal" userId="d5e3b67968a0785a" providerId="LiveId" clId="{74F43C98-CF09-47DC-B635-9EDD05EC6185}" dt="2024-03-06T05:03:50.871" v="265" actId="26606"/>
          <ac:spMkLst>
            <pc:docMk/>
            <pc:sldMk cId="2216599366" sldId="256"/>
            <ac:spMk id="1082" creationId="{9B7AD9F6-8CE7-4299-8FC6-328F4DCD3FF9}"/>
          </ac:spMkLst>
        </pc:spChg>
        <pc:spChg chg="add del">
          <ac:chgData name="Josh Cabal" userId="d5e3b67968a0785a" providerId="LiveId" clId="{74F43C98-CF09-47DC-B635-9EDD05EC6185}" dt="2024-03-06T05:03:50.871" v="265" actId="26606"/>
          <ac:spMkLst>
            <pc:docMk/>
            <pc:sldMk cId="2216599366" sldId="256"/>
            <ac:spMk id="1083" creationId="{F49775AF-8896-43EE-92C6-83497D6DC56F}"/>
          </ac:spMkLst>
        </pc:spChg>
        <pc:spChg chg="add del">
          <ac:chgData name="Josh Cabal" userId="d5e3b67968a0785a" providerId="LiveId" clId="{74F43C98-CF09-47DC-B635-9EDD05EC6185}" dt="2024-03-06T05:03:55.083" v="272" actId="26606"/>
          <ac:spMkLst>
            <pc:docMk/>
            <pc:sldMk cId="2216599366" sldId="256"/>
            <ac:spMk id="1085" creationId="{91DC6ABD-215C-4EA8-A483-CEF5B99AB385}"/>
          </ac:spMkLst>
        </pc:spChg>
        <pc:spChg chg="add del">
          <ac:chgData name="Josh Cabal" userId="d5e3b67968a0785a" providerId="LiveId" clId="{74F43C98-CF09-47DC-B635-9EDD05EC6185}" dt="2024-03-06T05:03:55.083" v="272" actId="26606"/>
          <ac:spMkLst>
            <pc:docMk/>
            <pc:sldMk cId="2216599366" sldId="256"/>
            <ac:spMk id="1088" creationId="{04357C93-F0CB-4A1C-8F77-4E9063789819}"/>
          </ac:spMkLst>
        </pc:spChg>
        <pc:spChg chg="add del">
          <ac:chgData name="Josh Cabal" userId="d5e3b67968a0785a" providerId="LiveId" clId="{74F43C98-CF09-47DC-B635-9EDD05EC6185}" dt="2024-03-06T05:03:54.614" v="269" actId="26606"/>
          <ac:spMkLst>
            <pc:docMk/>
            <pc:sldMk cId="2216599366" sldId="256"/>
            <ac:spMk id="1093" creationId="{91DC6ABD-215C-4EA8-A483-CEF5B99AB385}"/>
          </ac:spMkLst>
        </pc:spChg>
        <pc:spChg chg="add del">
          <ac:chgData name="Josh Cabal" userId="d5e3b67968a0785a" providerId="LiveId" clId="{74F43C98-CF09-47DC-B635-9EDD05EC6185}" dt="2024-03-06T05:03:54.614" v="269" actId="26606"/>
          <ac:spMkLst>
            <pc:docMk/>
            <pc:sldMk cId="2216599366" sldId="256"/>
            <ac:spMk id="1099" creationId="{04357C93-F0CB-4A1C-8F77-4E9063789819}"/>
          </ac:spMkLst>
        </pc:spChg>
        <pc:spChg chg="add del">
          <ac:chgData name="Josh Cabal" userId="d5e3b67968a0785a" providerId="LiveId" clId="{74F43C98-CF09-47DC-B635-9EDD05EC6185}" dt="2024-03-10T02:56:09.165" v="9095" actId="26606"/>
          <ac:spMkLst>
            <pc:docMk/>
            <pc:sldMk cId="2216599366" sldId="256"/>
            <ac:spMk id="1100" creationId="{B81933D1-5615-42C7-9C0B-4EB7105CCE2D}"/>
          </ac:spMkLst>
        </pc:spChg>
        <pc:spChg chg="add del">
          <ac:chgData name="Josh Cabal" userId="d5e3b67968a0785a" providerId="LiveId" clId="{74F43C98-CF09-47DC-B635-9EDD05EC6185}" dt="2024-03-06T05:03:55.078" v="271" actId="26606"/>
          <ac:spMkLst>
            <pc:docMk/>
            <pc:sldMk cId="2216599366" sldId="256"/>
            <ac:spMk id="1101" creationId="{DCF72F19-1473-448C-AA14-0CB8AA374CF0}"/>
          </ac:spMkLst>
        </pc:spChg>
        <pc:spChg chg="add del">
          <ac:chgData name="Josh Cabal" userId="d5e3b67968a0785a" providerId="LiveId" clId="{74F43C98-CF09-47DC-B635-9EDD05EC6185}" dt="2024-03-06T05:03:55.078" v="271" actId="26606"/>
          <ac:spMkLst>
            <pc:docMk/>
            <pc:sldMk cId="2216599366" sldId="256"/>
            <ac:spMk id="1104" creationId="{04357C93-F0CB-4A1C-8F77-4E9063789819}"/>
          </ac:spMkLst>
        </pc:spChg>
        <pc:spChg chg="add del">
          <ac:chgData name="Josh Cabal" userId="d5e3b67968a0785a" providerId="LiveId" clId="{74F43C98-CF09-47DC-B635-9EDD05EC6185}" dt="2024-03-10T02:56:09.165" v="9095" actId="26606"/>
          <ac:spMkLst>
            <pc:docMk/>
            <pc:sldMk cId="2216599366" sldId="256"/>
            <ac:spMk id="1106" creationId="{47942995-B07F-4636-9A06-C6A104B260A8}"/>
          </ac:spMkLst>
        </pc:spChg>
        <pc:spChg chg="add del">
          <ac:chgData name="Josh Cabal" userId="d5e3b67968a0785a" providerId="LiveId" clId="{74F43C98-CF09-47DC-B635-9EDD05EC6185}" dt="2024-03-10T02:56:09.165" v="9095" actId="26606"/>
          <ac:spMkLst>
            <pc:docMk/>
            <pc:sldMk cId="2216599366" sldId="256"/>
            <ac:spMk id="1109" creationId="{19C9EAEA-39D0-4B0E-A0EB-51E7B26740B1}"/>
          </ac:spMkLst>
        </pc:spChg>
        <pc:spChg chg="add">
          <ac:chgData name="Josh Cabal" userId="d5e3b67968a0785a" providerId="LiveId" clId="{74F43C98-CF09-47DC-B635-9EDD05EC6185}" dt="2024-03-10T02:56:09.165" v="9095" actId="26606"/>
          <ac:spMkLst>
            <pc:docMk/>
            <pc:sldMk cId="2216599366" sldId="256"/>
            <ac:spMk id="1111" creationId="{47942995-B07F-4636-9A06-C6A104B260A8}"/>
          </ac:spMkLst>
        </pc:spChg>
        <pc:spChg chg="add">
          <ac:chgData name="Josh Cabal" userId="d5e3b67968a0785a" providerId="LiveId" clId="{74F43C98-CF09-47DC-B635-9EDD05EC6185}" dt="2024-03-10T02:56:09.165" v="9095" actId="26606"/>
          <ac:spMkLst>
            <pc:docMk/>
            <pc:sldMk cId="2216599366" sldId="256"/>
            <ac:spMk id="1113" creationId="{B81933D1-5615-42C7-9C0B-4EB7105CCE2D}"/>
          </ac:spMkLst>
        </pc:spChg>
        <pc:spChg chg="add del">
          <ac:chgData name="Josh Cabal" userId="d5e3b67968a0785a" providerId="LiveId" clId="{74F43C98-CF09-47DC-B635-9EDD05EC6185}" dt="2024-03-10T02:56:06.598" v="9092" actId="26606"/>
          <ac:spMkLst>
            <pc:docMk/>
            <pc:sldMk cId="2216599366" sldId="256"/>
            <ac:spMk id="1114" creationId="{47942995-B07F-4636-9A06-C6A104B260A8}"/>
          </ac:spMkLst>
        </pc:spChg>
        <pc:spChg chg="add">
          <ac:chgData name="Josh Cabal" userId="d5e3b67968a0785a" providerId="LiveId" clId="{74F43C98-CF09-47DC-B635-9EDD05EC6185}" dt="2024-03-10T02:56:09.165" v="9095" actId="26606"/>
          <ac:spMkLst>
            <pc:docMk/>
            <pc:sldMk cId="2216599366" sldId="256"/>
            <ac:spMk id="1115" creationId="{19C9EAEA-39D0-4B0E-A0EB-51E7B26740B1}"/>
          </ac:spMkLst>
        </pc:spChg>
        <pc:spChg chg="add del">
          <ac:chgData name="Josh Cabal" userId="d5e3b67968a0785a" providerId="LiveId" clId="{74F43C98-CF09-47DC-B635-9EDD05EC6185}" dt="2024-03-10T02:56:06.598" v="9092" actId="26606"/>
          <ac:spMkLst>
            <pc:docMk/>
            <pc:sldMk cId="2216599366" sldId="256"/>
            <ac:spMk id="1121" creationId="{B81933D1-5615-42C7-9C0B-4EB7105CCE2D}"/>
          </ac:spMkLst>
        </pc:spChg>
        <pc:spChg chg="add del">
          <ac:chgData name="Josh Cabal" userId="d5e3b67968a0785a" providerId="LiveId" clId="{74F43C98-CF09-47DC-B635-9EDD05EC6185}" dt="2024-03-10T02:56:06.598" v="9092" actId="26606"/>
          <ac:spMkLst>
            <pc:docMk/>
            <pc:sldMk cId="2216599366" sldId="256"/>
            <ac:spMk id="1123" creationId="{19C9EAEA-39D0-4B0E-A0EB-51E7B26740B1}"/>
          </ac:spMkLst>
        </pc:spChg>
        <pc:spChg chg="add del">
          <ac:chgData name="Josh Cabal" userId="d5e3b67968a0785a" providerId="LiveId" clId="{74F43C98-CF09-47DC-B635-9EDD05EC6185}" dt="2024-03-10T02:56:07.818" v="9094" actId="26606"/>
          <ac:spMkLst>
            <pc:docMk/>
            <pc:sldMk cId="2216599366" sldId="256"/>
            <ac:spMk id="1125" creationId="{665DBBEF-238B-476B-96AB-8AAC3224ECEA}"/>
          </ac:spMkLst>
        </pc:spChg>
        <pc:spChg chg="add del">
          <ac:chgData name="Josh Cabal" userId="d5e3b67968a0785a" providerId="LiveId" clId="{74F43C98-CF09-47DC-B635-9EDD05EC6185}" dt="2024-03-10T02:56:07.818" v="9094" actId="26606"/>
          <ac:spMkLst>
            <pc:docMk/>
            <pc:sldMk cId="2216599366" sldId="256"/>
            <ac:spMk id="1126" creationId="{3FCFB1DE-0B7E-48CC-BA90-B2AB0889F9D6}"/>
          </ac:spMkLst>
        </pc:spChg>
        <pc:grpChg chg="add del">
          <ac:chgData name="Josh Cabal" userId="d5e3b67968a0785a" providerId="LiveId" clId="{74F43C98-CF09-47DC-B635-9EDD05EC6185}" dt="2024-03-06T05:03:55.083" v="272" actId="26606"/>
          <ac:grpSpMkLst>
            <pc:docMk/>
            <pc:sldMk cId="2216599366" sldId="256"/>
            <ac:grpSpMk id="1086" creationId="{3AF6A671-C637-4547-85F4-51B6D1881399}"/>
          </ac:grpSpMkLst>
        </pc:grpChg>
        <pc:grpChg chg="add del">
          <ac:chgData name="Josh Cabal" userId="d5e3b67968a0785a" providerId="LiveId" clId="{74F43C98-CF09-47DC-B635-9EDD05EC6185}" dt="2024-03-06T05:03:54.614" v="269" actId="26606"/>
          <ac:grpSpMkLst>
            <pc:docMk/>
            <pc:sldMk cId="2216599366" sldId="256"/>
            <ac:grpSpMk id="1095" creationId="{3AF6A671-C637-4547-85F4-51B6D1881399}"/>
          </ac:grpSpMkLst>
        </pc:grpChg>
        <pc:grpChg chg="add del">
          <ac:chgData name="Josh Cabal" userId="d5e3b67968a0785a" providerId="LiveId" clId="{74F43C98-CF09-47DC-B635-9EDD05EC6185}" dt="2024-03-06T05:03:55.078" v="271" actId="26606"/>
          <ac:grpSpMkLst>
            <pc:docMk/>
            <pc:sldMk cId="2216599366" sldId="256"/>
            <ac:grpSpMk id="1102" creationId="{3AF6A671-C637-4547-85F4-51B6D1881399}"/>
          </ac:grpSpMkLst>
        </pc:grpChg>
        <pc:grpChg chg="add del">
          <ac:chgData name="Josh Cabal" userId="d5e3b67968a0785a" providerId="LiveId" clId="{74F43C98-CF09-47DC-B635-9EDD05EC6185}" dt="2024-03-10T02:56:09.165" v="9095" actId="26606"/>
          <ac:grpSpMkLst>
            <pc:docMk/>
            <pc:sldMk cId="2216599366" sldId="256"/>
            <ac:grpSpMk id="1107" creationId="{032D8612-31EB-44CF-A1D0-14FD4C705424}"/>
          </ac:grpSpMkLst>
        </pc:grpChg>
        <pc:grpChg chg="add">
          <ac:chgData name="Josh Cabal" userId="d5e3b67968a0785a" providerId="LiveId" clId="{74F43C98-CF09-47DC-B635-9EDD05EC6185}" dt="2024-03-10T02:56:09.165" v="9095" actId="26606"/>
          <ac:grpSpMkLst>
            <pc:docMk/>
            <pc:sldMk cId="2216599366" sldId="256"/>
            <ac:grpSpMk id="1112" creationId="{032D8612-31EB-44CF-A1D0-14FD4C705424}"/>
          </ac:grpSpMkLst>
        </pc:grpChg>
        <pc:grpChg chg="add del">
          <ac:chgData name="Josh Cabal" userId="d5e3b67968a0785a" providerId="LiveId" clId="{74F43C98-CF09-47DC-B635-9EDD05EC6185}" dt="2024-03-10T02:56:06.598" v="9092" actId="26606"/>
          <ac:grpSpMkLst>
            <pc:docMk/>
            <pc:sldMk cId="2216599366" sldId="256"/>
            <ac:grpSpMk id="1116" creationId="{032D8612-31EB-44CF-A1D0-14FD4C705424}"/>
          </ac:grpSpMkLst>
        </pc:grpChg>
        <pc:picChg chg="add del">
          <ac:chgData name="Josh Cabal" userId="d5e3b67968a0785a" providerId="LiveId" clId="{74F43C98-CF09-47DC-B635-9EDD05EC6185}" dt="2024-03-06T05:01:43.390" v="228" actId="26606"/>
          <ac:picMkLst>
            <pc:docMk/>
            <pc:sldMk cId="2216599366" sldId="256"/>
            <ac:picMk id="5" creationId="{1BB83616-349F-A5C6-1430-0F80E7BCED47}"/>
          </ac:picMkLst>
        </pc:picChg>
        <pc:picChg chg="add del mod ord">
          <ac:chgData name="Josh Cabal" userId="d5e3b67968a0785a" providerId="LiveId" clId="{74F43C98-CF09-47DC-B635-9EDD05EC6185}" dt="2024-03-10T02:55:56.647" v="9090" actId="478"/>
          <ac:picMkLst>
            <pc:docMk/>
            <pc:sldMk cId="2216599366" sldId="256"/>
            <ac:picMk id="6" creationId="{882ED257-BDAB-1DDF-8B5D-A7BB306049CD}"/>
          </ac:picMkLst>
        </pc:picChg>
        <pc:picChg chg="add del">
          <ac:chgData name="Josh Cabal" userId="d5e3b67968a0785a" providerId="LiveId" clId="{74F43C98-CF09-47DC-B635-9EDD05EC6185}" dt="2024-03-06T05:02:11.190" v="231" actId="26606"/>
          <ac:picMkLst>
            <pc:docMk/>
            <pc:sldMk cId="2216599366" sldId="256"/>
            <ac:picMk id="14" creationId="{8A2CF20D-DC1C-4C9D-F207-647F4839D0E4}"/>
          </ac:picMkLst>
        </pc:picChg>
        <pc:picChg chg="add del mod ord">
          <ac:chgData name="Josh Cabal" userId="d5e3b67968a0785a" providerId="LiveId" clId="{74F43C98-CF09-47DC-B635-9EDD05EC6185}" dt="2024-03-06T05:03:09.135" v="245" actId="478"/>
          <ac:picMkLst>
            <pc:docMk/>
            <pc:sldMk cId="2216599366" sldId="256"/>
            <ac:picMk id="26" creationId="{66DE876A-4D24-FD27-1F07-790E92A9F7B2}"/>
          </ac:picMkLst>
        </pc:picChg>
        <pc:picChg chg="add mod">
          <ac:chgData name="Josh Cabal" userId="d5e3b67968a0785a" providerId="LiveId" clId="{74F43C98-CF09-47DC-B635-9EDD05EC6185}" dt="2024-03-10T02:56:09.165" v="9095" actId="26606"/>
          <ac:picMkLst>
            <pc:docMk/>
            <pc:sldMk cId="2216599366" sldId="256"/>
            <ac:picMk id="1026" creationId="{27D7C962-0549-15F5-104A-803216CCD25F}"/>
          </ac:picMkLst>
        </pc:picChg>
        <pc:picChg chg="add mod">
          <ac:chgData name="Josh Cabal" userId="d5e3b67968a0785a" providerId="LiveId" clId="{74F43C98-CF09-47DC-B635-9EDD05EC6185}" dt="2024-03-06T05:02:29.696" v="237" actId="1076"/>
          <ac:picMkLst>
            <pc:docMk/>
            <pc:sldMk cId="2216599366" sldId="256"/>
            <ac:picMk id="1026" creationId="{472EDB4D-BE4E-461A-2717-07547B94C4B4}"/>
          </ac:picMkLst>
        </pc:picChg>
        <pc:picChg chg="add del mod ord">
          <ac:chgData name="Josh Cabal" userId="d5e3b67968a0785a" providerId="LiveId" clId="{74F43C98-CF09-47DC-B635-9EDD05EC6185}" dt="2024-03-06T05:03:43.999" v="252" actId="478"/>
          <ac:picMkLst>
            <pc:docMk/>
            <pc:sldMk cId="2216599366" sldId="256"/>
            <ac:picMk id="1028" creationId="{D6B698C6-B4F4-575A-FB67-0A1E46C8DC1E}"/>
          </ac:picMkLst>
        </pc:picChg>
      </pc:sldChg>
      <pc:sldChg chg="addSp delSp modSp new mod setBg delDesignElem">
        <pc:chgData name="Josh Cabal" userId="d5e3b67968a0785a" providerId="LiveId" clId="{74F43C98-CF09-47DC-B635-9EDD05EC6185}" dt="2024-03-09T04:26:35.264" v="5335" actId="20577"/>
        <pc:sldMkLst>
          <pc:docMk/>
          <pc:sldMk cId="1894980586" sldId="257"/>
        </pc:sldMkLst>
        <pc:spChg chg="mod">
          <ac:chgData name="Josh Cabal" userId="d5e3b67968a0785a" providerId="LiveId" clId="{74F43C98-CF09-47DC-B635-9EDD05EC6185}" dt="2024-03-06T05:29:00.632" v="1619" actId="2711"/>
          <ac:spMkLst>
            <pc:docMk/>
            <pc:sldMk cId="1894980586" sldId="257"/>
            <ac:spMk id="2" creationId="{8000AB14-D9BC-BF49-3AE8-31CBF4C58B80}"/>
          </ac:spMkLst>
        </pc:spChg>
        <pc:spChg chg="del">
          <ac:chgData name="Josh Cabal" userId="d5e3b67968a0785a" providerId="LiveId" clId="{74F43C98-CF09-47DC-B635-9EDD05EC6185}" dt="2024-03-06T04:53:14.001" v="62" actId="22"/>
          <ac:spMkLst>
            <pc:docMk/>
            <pc:sldMk cId="1894980586" sldId="257"/>
            <ac:spMk id="3" creationId="{A614FC5B-37B2-F885-4268-172749FAF3B8}"/>
          </ac:spMkLst>
        </pc:spChg>
        <pc:spChg chg="add mod ord">
          <ac:chgData name="Josh Cabal" userId="d5e3b67968a0785a" providerId="LiveId" clId="{74F43C98-CF09-47DC-B635-9EDD05EC6185}" dt="2024-03-09T04:26:35.264" v="5335" actId="20577"/>
          <ac:spMkLst>
            <pc:docMk/>
            <pc:sldMk cId="1894980586" sldId="257"/>
            <ac:spMk id="9" creationId="{3A248C92-F70F-FAE6-35A2-97D9B0009E26}"/>
          </ac:spMkLst>
        </pc:spChg>
        <pc:spChg chg="add del">
          <ac:chgData name="Josh Cabal" userId="d5e3b67968a0785a" providerId="LiveId" clId="{74F43C98-CF09-47DC-B635-9EDD05EC6185}" dt="2024-03-06T05:07:02.094" v="439" actId="26606"/>
          <ac:spMkLst>
            <pc:docMk/>
            <pc:sldMk cId="1894980586" sldId="257"/>
            <ac:spMk id="13" creationId="{5C8908E2-EE49-44D2-9428-A28D2312A8D5}"/>
          </ac:spMkLst>
        </pc:spChg>
        <pc:spChg chg="add del">
          <ac:chgData name="Josh Cabal" userId="d5e3b67968a0785a" providerId="LiveId" clId="{74F43C98-CF09-47DC-B635-9EDD05EC6185}" dt="2024-03-06T04:57:21.231" v="73" actId="26606"/>
          <ac:spMkLst>
            <pc:docMk/>
            <pc:sldMk cId="1894980586" sldId="257"/>
            <ac:spMk id="16" creationId="{352BEC0E-22F8-46D0-9632-375DB541B06C}"/>
          </ac:spMkLst>
        </pc:spChg>
        <pc:spChg chg="add del">
          <ac:chgData name="Josh Cabal" userId="d5e3b67968a0785a" providerId="LiveId" clId="{74F43C98-CF09-47DC-B635-9EDD05EC6185}" dt="2024-03-06T04:57:21.231" v="73" actId="26606"/>
          <ac:spMkLst>
            <pc:docMk/>
            <pc:sldMk cId="1894980586" sldId="257"/>
            <ac:spMk id="18" creationId="{3FCFB1DE-0B7E-48CC-BA90-B2AB0889F9D6}"/>
          </ac:spMkLst>
        </pc:spChg>
        <pc:spChg chg="add del">
          <ac:chgData name="Josh Cabal" userId="d5e3b67968a0785a" providerId="LiveId" clId="{74F43C98-CF09-47DC-B635-9EDD05EC6185}" dt="2024-03-06T05:02:53.557" v="241"/>
          <ac:spMkLst>
            <pc:docMk/>
            <pc:sldMk cId="1894980586" sldId="257"/>
            <ac:spMk id="20" creationId="{5AC1364A-3E3D-4F0D-8776-78AF3A270DD6}"/>
          </ac:spMkLst>
        </pc:spChg>
        <pc:spChg chg="add del">
          <ac:chgData name="Josh Cabal" userId="d5e3b67968a0785a" providerId="LiveId" clId="{74F43C98-CF09-47DC-B635-9EDD05EC6185}" dt="2024-03-06T05:02:53.557" v="241"/>
          <ac:spMkLst>
            <pc:docMk/>
            <pc:sldMk cId="1894980586" sldId="257"/>
            <ac:spMk id="21" creationId="{3FCFB1DE-0B7E-48CC-BA90-B2AB0889F9D6}"/>
          </ac:spMkLst>
        </pc:spChg>
        <pc:spChg chg="add del">
          <ac:chgData name="Josh Cabal" userId="d5e3b67968a0785a" providerId="LiveId" clId="{74F43C98-CF09-47DC-B635-9EDD05EC6185}" dt="2024-03-06T05:07:02.094" v="439" actId="26606"/>
          <ac:spMkLst>
            <pc:docMk/>
            <pc:sldMk cId="1894980586" sldId="257"/>
            <ac:spMk id="22" creationId="{02114E49-C077-4083-B5C1-6A6E70F4D91F}"/>
          </ac:spMkLst>
        </pc:spChg>
        <pc:spChg chg="add del">
          <ac:chgData name="Josh Cabal" userId="d5e3b67968a0785a" providerId="LiveId" clId="{74F43C98-CF09-47DC-B635-9EDD05EC6185}" dt="2024-03-06T05:07:02.094" v="439" actId="26606"/>
          <ac:spMkLst>
            <pc:docMk/>
            <pc:sldMk cId="1894980586" sldId="257"/>
            <ac:spMk id="24" creationId="{ED888B23-07FA-482A-96DF-47E31AF1A603}"/>
          </ac:spMkLst>
        </pc:spChg>
        <pc:spChg chg="add del">
          <ac:chgData name="Josh Cabal" userId="d5e3b67968a0785a" providerId="LiveId" clId="{74F43C98-CF09-47DC-B635-9EDD05EC6185}" dt="2024-03-06T05:07:02.639" v="441" actId="26606"/>
          <ac:spMkLst>
            <pc:docMk/>
            <pc:sldMk cId="1894980586" sldId="257"/>
            <ac:spMk id="26" creationId="{352BEC0E-22F8-46D0-9632-375DB541B06C}"/>
          </ac:spMkLst>
        </pc:spChg>
        <pc:spChg chg="add del">
          <ac:chgData name="Josh Cabal" userId="d5e3b67968a0785a" providerId="LiveId" clId="{74F43C98-CF09-47DC-B635-9EDD05EC6185}" dt="2024-03-06T05:07:02.639" v="441" actId="26606"/>
          <ac:spMkLst>
            <pc:docMk/>
            <pc:sldMk cId="1894980586" sldId="257"/>
            <ac:spMk id="27" creationId="{3FCFB1DE-0B7E-48CC-BA90-B2AB0889F9D6}"/>
          </ac:spMkLst>
        </pc:spChg>
        <pc:spChg chg="add del">
          <ac:chgData name="Josh Cabal" userId="d5e3b67968a0785a" providerId="LiveId" clId="{74F43C98-CF09-47DC-B635-9EDD05EC6185}" dt="2024-03-06T05:07:03.512" v="443" actId="26606"/>
          <ac:spMkLst>
            <pc:docMk/>
            <pc:sldMk cId="1894980586" sldId="257"/>
            <ac:spMk id="29" creationId="{5C8908E2-EE49-44D2-9428-A28D2312A8D5}"/>
          </ac:spMkLst>
        </pc:spChg>
        <pc:spChg chg="add del">
          <ac:chgData name="Josh Cabal" userId="d5e3b67968a0785a" providerId="LiveId" clId="{74F43C98-CF09-47DC-B635-9EDD05EC6185}" dt="2024-03-06T05:07:03.512" v="443" actId="26606"/>
          <ac:spMkLst>
            <pc:docMk/>
            <pc:sldMk cId="1894980586" sldId="257"/>
            <ac:spMk id="32" creationId="{8B88B599-C539-4F18-A32A-40207EC6E21A}"/>
          </ac:spMkLst>
        </pc:spChg>
        <pc:spChg chg="add del">
          <ac:chgData name="Josh Cabal" userId="d5e3b67968a0785a" providerId="LiveId" clId="{74F43C98-CF09-47DC-B635-9EDD05EC6185}" dt="2024-03-06T05:07:03.512" v="443" actId="26606"/>
          <ac:spMkLst>
            <pc:docMk/>
            <pc:sldMk cId="1894980586" sldId="257"/>
            <ac:spMk id="33" creationId="{ED888B23-07FA-482A-96DF-47E31AF1A603}"/>
          </ac:spMkLst>
        </pc:spChg>
        <pc:spChg chg="add">
          <ac:chgData name="Josh Cabal" userId="d5e3b67968a0785a" providerId="LiveId" clId="{74F43C98-CF09-47DC-B635-9EDD05EC6185}" dt="2024-03-06T05:07:03.516" v="444" actId="26606"/>
          <ac:spMkLst>
            <pc:docMk/>
            <pc:sldMk cId="1894980586" sldId="257"/>
            <ac:spMk id="35" creationId="{B712E947-0734-45F9-9C4F-41114EC3A33E}"/>
          </ac:spMkLst>
        </pc:spChg>
        <pc:spChg chg="add">
          <ac:chgData name="Josh Cabal" userId="d5e3b67968a0785a" providerId="LiveId" clId="{74F43C98-CF09-47DC-B635-9EDD05EC6185}" dt="2024-03-06T05:07:03.516" v="444" actId="26606"/>
          <ac:spMkLst>
            <pc:docMk/>
            <pc:sldMk cId="1894980586" sldId="257"/>
            <ac:spMk id="36" creationId="{5A65989E-BBD5-44D7-AA86-7AFD5D46BBC0}"/>
          </ac:spMkLst>
        </pc:spChg>
        <pc:spChg chg="add">
          <ac:chgData name="Josh Cabal" userId="d5e3b67968a0785a" providerId="LiveId" clId="{74F43C98-CF09-47DC-B635-9EDD05EC6185}" dt="2024-03-06T05:07:03.516" v="444" actId="26606"/>
          <ac:spMkLst>
            <pc:docMk/>
            <pc:sldMk cId="1894980586" sldId="257"/>
            <ac:spMk id="37" creationId="{231A2881-D8D7-4A7D-ACA3-E9F849F853D8}"/>
          </ac:spMkLst>
        </pc:spChg>
        <pc:grpChg chg="add del">
          <ac:chgData name="Josh Cabal" userId="d5e3b67968a0785a" providerId="LiveId" clId="{74F43C98-CF09-47DC-B635-9EDD05EC6185}" dt="2024-03-06T05:07:02.094" v="439" actId="26606"/>
          <ac:grpSpMkLst>
            <pc:docMk/>
            <pc:sldMk cId="1894980586" sldId="257"/>
            <ac:grpSpMk id="14" creationId="{D8C3AFD7-4CCE-484E-84C6-80FB3E3E2093}"/>
          </ac:grpSpMkLst>
        </pc:grpChg>
        <pc:grpChg chg="add del">
          <ac:chgData name="Josh Cabal" userId="d5e3b67968a0785a" providerId="LiveId" clId="{74F43C98-CF09-47DC-B635-9EDD05EC6185}" dt="2024-03-06T05:07:03.512" v="443" actId="26606"/>
          <ac:grpSpMkLst>
            <pc:docMk/>
            <pc:sldMk cId="1894980586" sldId="257"/>
            <ac:grpSpMk id="30" creationId="{B29018A0-5DE6-4CC9-AB25-675616AF7225}"/>
          </ac:grpSpMkLst>
        </pc:grpChg>
        <pc:picChg chg="add mod ord">
          <ac:chgData name="Josh Cabal" userId="d5e3b67968a0785a" providerId="LiveId" clId="{74F43C98-CF09-47DC-B635-9EDD05EC6185}" dt="2024-03-06T05:07:11.059" v="448" actId="1076"/>
          <ac:picMkLst>
            <pc:docMk/>
            <pc:sldMk cId="1894980586" sldId="257"/>
            <ac:picMk id="5" creationId="{0BD6D801-4E4C-9532-B6B7-9F1475AE338A}"/>
          </ac:picMkLst>
        </pc:picChg>
        <pc:picChg chg="add del mod ord">
          <ac:chgData name="Josh Cabal" userId="d5e3b67968a0785a" providerId="LiveId" clId="{74F43C98-CF09-47DC-B635-9EDD05EC6185}" dt="2024-03-06T04:53:19.593" v="68" actId="478"/>
          <ac:picMkLst>
            <pc:docMk/>
            <pc:sldMk cId="1894980586" sldId="257"/>
            <ac:picMk id="7" creationId="{37DAC165-B75F-EE5B-8959-09CB1CBFFE05}"/>
          </ac:picMkLst>
        </pc:picChg>
        <pc:picChg chg="add mod ord">
          <ac:chgData name="Josh Cabal" userId="d5e3b67968a0785a" providerId="LiveId" clId="{74F43C98-CF09-47DC-B635-9EDD05EC6185}" dt="2024-03-06T05:07:13.823" v="450" actId="1076"/>
          <ac:picMkLst>
            <pc:docMk/>
            <pc:sldMk cId="1894980586" sldId="257"/>
            <ac:picMk id="11" creationId="{AC55B13C-C1A0-221B-E66B-E82E56E867F4}"/>
          </ac:picMkLst>
        </pc:picChg>
      </pc:sldChg>
      <pc:sldChg chg="addSp delSp modSp new mod setBg">
        <pc:chgData name="Josh Cabal" userId="d5e3b67968a0785a" providerId="LiveId" clId="{74F43C98-CF09-47DC-B635-9EDD05EC6185}" dt="2024-03-06T05:20:51.718" v="1266" actId="1076"/>
        <pc:sldMkLst>
          <pc:docMk/>
          <pc:sldMk cId="575826735" sldId="258"/>
        </pc:sldMkLst>
        <pc:spChg chg="mod">
          <ac:chgData name="Josh Cabal" userId="d5e3b67968a0785a" providerId="LiveId" clId="{74F43C98-CF09-47DC-B635-9EDD05EC6185}" dt="2024-03-06T05:20:51.718" v="1266" actId="1076"/>
          <ac:spMkLst>
            <pc:docMk/>
            <pc:sldMk cId="575826735" sldId="258"/>
            <ac:spMk id="2" creationId="{920352DA-E0EC-67E3-3CA6-441F32674975}"/>
          </ac:spMkLst>
        </pc:spChg>
        <pc:spChg chg="del">
          <ac:chgData name="Josh Cabal" userId="d5e3b67968a0785a" providerId="LiveId" clId="{74F43C98-CF09-47DC-B635-9EDD05EC6185}" dt="2024-03-06T05:00:56.328" v="190"/>
          <ac:spMkLst>
            <pc:docMk/>
            <pc:sldMk cId="575826735" sldId="258"/>
            <ac:spMk id="3" creationId="{1E8F32B7-008D-58BC-8479-6BD793338261}"/>
          </ac:spMkLst>
        </pc:spChg>
        <pc:spChg chg="add del mod">
          <ac:chgData name="Josh Cabal" userId="d5e3b67968a0785a" providerId="LiveId" clId="{74F43C98-CF09-47DC-B635-9EDD05EC6185}" dt="2024-03-06T05:01:21.921" v="220"/>
          <ac:spMkLst>
            <pc:docMk/>
            <pc:sldMk cId="575826735" sldId="258"/>
            <ac:spMk id="7" creationId="{E0A0FC14-6B54-FAEE-7A0E-3E9D5D2C5518}"/>
          </ac:spMkLst>
        </pc:spChg>
        <pc:spChg chg="add del mod">
          <ac:chgData name="Josh Cabal" userId="d5e3b67968a0785a" providerId="LiveId" clId="{74F43C98-CF09-47DC-B635-9EDD05EC6185}" dt="2024-03-06T05:06:20.975" v="436" actId="478"/>
          <ac:spMkLst>
            <pc:docMk/>
            <pc:sldMk cId="575826735" sldId="258"/>
            <ac:spMk id="10" creationId="{0C64380D-181E-2985-207B-3D225AAD2C63}"/>
          </ac:spMkLst>
        </pc:spChg>
        <pc:spChg chg="add del">
          <ac:chgData name="Josh Cabal" userId="d5e3b67968a0785a" providerId="LiveId" clId="{74F43C98-CF09-47DC-B635-9EDD05EC6185}" dt="2024-03-06T05:01:15.433" v="204" actId="26606"/>
          <ac:spMkLst>
            <pc:docMk/>
            <pc:sldMk cId="575826735" sldId="258"/>
            <ac:spMk id="13" creationId="{4A599E4F-5688-9887-6278-DFDAA0003140}"/>
          </ac:spMkLst>
        </pc:spChg>
        <pc:spChg chg="add del">
          <ac:chgData name="Josh Cabal" userId="d5e3b67968a0785a" providerId="LiveId" clId="{74F43C98-CF09-47DC-B635-9EDD05EC6185}" dt="2024-03-06T05:01:16.194" v="206" actId="26606"/>
          <ac:spMkLst>
            <pc:docMk/>
            <pc:sldMk cId="575826735" sldId="258"/>
            <ac:spMk id="14" creationId="{D4E68339-1B90-44F9-BCC4-4600A6E240A2}"/>
          </ac:spMkLst>
        </pc:spChg>
        <pc:spChg chg="add del">
          <ac:chgData name="Josh Cabal" userId="d5e3b67968a0785a" providerId="LiveId" clId="{74F43C98-CF09-47DC-B635-9EDD05EC6185}" dt="2024-03-06T05:01:15.433" v="204" actId="26606"/>
          <ac:spMkLst>
            <pc:docMk/>
            <pc:sldMk cId="575826735" sldId="258"/>
            <ac:spMk id="16" creationId="{E02239D2-A05D-4A1C-9F06-FBA7FC730E1B}"/>
          </ac:spMkLst>
        </pc:spChg>
        <pc:spChg chg="add del">
          <ac:chgData name="Josh Cabal" userId="d5e3b67968a0785a" providerId="LiveId" clId="{74F43C98-CF09-47DC-B635-9EDD05EC6185}" dt="2024-03-06T05:01:16.667" v="208" actId="26606"/>
          <ac:spMkLst>
            <pc:docMk/>
            <pc:sldMk cId="575826735" sldId="258"/>
            <ac:spMk id="17" creationId="{E02239D2-A05D-4A1C-9F06-FBA7FC730E1B}"/>
          </ac:spMkLst>
        </pc:spChg>
        <pc:spChg chg="add del">
          <ac:chgData name="Josh Cabal" userId="d5e3b67968a0785a" providerId="LiveId" clId="{74F43C98-CF09-47DC-B635-9EDD05EC6185}" dt="2024-03-06T05:01:16.667" v="208" actId="26606"/>
          <ac:spMkLst>
            <pc:docMk/>
            <pc:sldMk cId="575826735" sldId="258"/>
            <ac:spMk id="18" creationId="{4A599E4F-5688-9887-6278-DFDAA0003140}"/>
          </ac:spMkLst>
        </pc:spChg>
        <pc:spChg chg="add del mod">
          <ac:chgData name="Josh Cabal" userId="d5e3b67968a0785a" providerId="LiveId" clId="{74F43C98-CF09-47DC-B635-9EDD05EC6185}" dt="2024-03-06T05:16:44.457" v="715" actId="478"/>
          <ac:spMkLst>
            <pc:docMk/>
            <pc:sldMk cId="575826735" sldId="258"/>
            <ac:spMk id="19" creationId="{41317369-3418-1644-8F49-01E3D189B677}"/>
          </ac:spMkLst>
        </pc:spChg>
        <pc:spChg chg="add del">
          <ac:chgData name="Josh Cabal" userId="d5e3b67968a0785a" providerId="LiveId" clId="{74F43C98-CF09-47DC-B635-9EDD05EC6185}" dt="2024-03-06T05:01:17.139" v="210" actId="26606"/>
          <ac:spMkLst>
            <pc:docMk/>
            <pc:sldMk cId="575826735" sldId="258"/>
            <ac:spMk id="20" creationId="{6F4C891B-62D0-4250-AEB7-0F42BAD78D7D}"/>
          </ac:spMkLst>
        </pc:spChg>
        <pc:spChg chg="add del">
          <ac:chgData name="Josh Cabal" userId="d5e3b67968a0785a" providerId="LiveId" clId="{74F43C98-CF09-47DC-B635-9EDD05EC6185}" dt="2024-03-06T05:01:17.139" v="210" actId="26606"/>
          <ac:spMkLst>
            <pc:docMk/>
            <pc:sldMk cId="575826735" sldId="258"/>
            <ac:spMk id="21" creationId="{EA13A16A-083B-E968-B2DF-1B79AFA37409}"/>
          </ac:spMkLst>
        </pc:spChg>
        <pc:spChg chg="add del">
          <ac:chgData name="Josh Cabal" userId="d5e3b67968a0785a" providerId="LiveId" clId="{74F43C98-CF09-47DC-B635-9EDD05EC6185}" dt="2024-03-06T05:01:18.216" v="212" actId="26606"/>
          <ac:spMkLst>
            <pc:docMk/>
            <pc:sldMk cId="575826735" sldId="258"/>
            <ac:spMk id="23" creationId="{55F7ABCA-A68A-47DD-B732-76FF34C6FB7D}"/>
          </ac:spMkLst>
        </pc:spChg>
        <pc:spChg chg="add del">
          <ac:chgData name="Josh Cabal" userId="d5e3b67968a0785a" providerId="LiveId" clId="{74F43C98-CF09-47DC-B635-9EDD05EC6185}" dt="2024-03-06T05:01:18.216" v="212" actId="26606"/>
          <ac:spMkLst>
            <pc:docMk/>
            <pc:sldMk cId="575826735" sldId="258"/>
            <ac:spMk id="24" creationId="{B7D9D592-D86D-3D09-6D6E-71111AF5E6FC}"/>
          </ac:spMkLst>
        </pc:spChg>
        <pc:spChg chg="add mod">
          <ac:chgData name="Josh Cabal" userId="d5e3b67968a0785a" providerId="LiveId" clId="{74F43C98-CF09-47DC-B635-9EDD05EC6185}" dt="2024-03-06T05:18:33.902" v="875" actId="14100"/>
          <ac:spMkLst>
            <pc:docMk/>
            <pc:sldMk cId="575826735" sldId="258"/>
            <ac:spMk id="25" creationId="{15941ED3-2A32-576D-D115-E012097106A9}"/>
          </ac:spMkLst>
        </pc:spChg>
        <pc:spChg chg="add del">
          <ac:chgData name="Josh Cabal" userId="d5e3b67968a0785a" providerId="LiveId" clId="{74F43C98-CF09-47DC-B635-9EDD05EC6185}" dt="2024-03-06T05:01:18.609" v="214" actId="26606"/>
          <ac:spMkLst>
            <pc:docMk/>
            <pc:sldMk cId="575826735" sldId="258"/>
            <ac:spMk id="26" creationId="{572A6AC3-A5EB-4E50-B460-8B0A428F31B0}"/>
          </ac:spMkLst>
        </pc:spChg>
        <pc:spChg chg="add del">
          <ac:chgData name="Josh Cabal" userId="d5e3b67968a0785a" providerId="LiveId" clId="{74F43C98-CF09-47DC-B635-9EDD05EC6185}" dt="2024-03-06T05:01:18.609" v="214" actId="26606"/>
          <ac:spMkLst>
            <pc:docMk/>
            <pc:sldMk cId="575826735" sldId="258"/>
            <ac:spMk id="27" creationId="{CDF8C7BE-E47A-1F2F-EC99-2F4AD34E9B4E}"/>
          </ac:spMkLst>
        </pc:spChg>
        <pc:spChg chg="add mod">
          <ac:chgData name="Josh Cabal" userId="d5e3b67968a0785a" providerId="LiveId" clId="{74F43C98-CF09-47DC-B635-9EDD05EC6185}" dt="2024-03-06T05:19:37.423" v="1070" actId="20577"/>
          <ac:spMkLst>
            <pc:docMk/>
            <pc:sldMk cId="575826735" sldId="258"/>
            <ac:spMk id="28" creationId="{49081339-715B-B07A-AB53-EA3035AC8395}"/>
          </ac:spMkLst>
        </pc:spChg>
        <pc:spChg chg="add del">
          <ac:chgData name="Josh Cabal" userId="d5e3b67968a0785a" providerId="LiveId" clId="{74F43C98-CF09-47DC-B635-9EDD05EC6185}" dt="2024-03-06T05:01:18.995" v="216" actId="26606"/>
          <ac:spMkLst>
            <pc:docMk/>
            <pc:sldMk cId="575826735" sldId="258"/>
            <ac:spMk id="29" creationId="{D4E68339-1B90-44F9-BCC4-4600A6E240A2}"/>
          </ac:spMkLst>
        </pc:spChg>
        <pc:spChg chg="add mod">
          <ac:chgData name="Josh Cabal" userId="d5e3b67968a0785a" providerId="LiveId" clId="{74F43C98-CF09-47DC-B635-9EDD05EC6185}" dt="2024-03-06T05:19:56.063" v="1131" actId="20577"/>
          <ac:spMkLst>
            <pc:docMk/>
            <pc:sldMk cId="575826735" sldId="258"/>
            <ac:spMk id="30" creationId="{B559BF0E-A2DC-0A40-60BA-64913BD393D2}"/>
          </ac:spMkLst>
        </pc:spChg>
        <pc:spChg chg="add del">
          <ac:chgData name="Josh Cabal" userId="d5e3b67968a0785a" providerId="LiveId" clId="{74F43C98-CF09-47DC-B635-9EDD05EC6185}" dt="2024-03-06T05:01:20.642" v="218" actId="26606"/>
          <ac:spMkLst>
            <pc:docMk/>
            <pc:sldMk cId="575826735" sldId="258"/>
            <ac:spMk id="31" creationId="{593B4D24-F4A8-4141-A20A-E0575D199633}"/>
          </ac:spMkLst>
        </pc:spChg>
        <pc:spChg chg="add del">
          <ac:chgData name="Josh Cabal" userId="d5e3b67968a0785a" providerId="LiveId" clId="{74F43C98-CF09-47DC-B635-9EDD05EC6185}" dt="2024-03-06T05:01:20.642" v="218" actId="26606"/>
          <ac:spMkLst>
            <pc:docMk/>
            <pc:sldMk cId="575826735" sldId="258"/>
            <ac:spMk id="32" creationId="{D845573F-F83A-4A47-B94A-2E6465F1117D}"/>
          </ac:spMkLst>
        </pc:spChg>
        <pc:spChg chg="add del">
          <ac:chgData name="Josh Cabal" userId="d5e3b67968a0785a" providerId="LiveId" clId="{74F43C98-CF09-47DC-B635-9EDD05EC6185}" dt="2024-03-06T05:01:20.642" v="218" actId="26606"/>
          <ac:spMkLst>
            <pc:docMk/>
            <pc:sldMk cId="575826735" sldId="258"/>
            <ac:spMk id="33" creationId="{E3E9CA91-0E2B-49CD-A0F6-2EA79F02FA63}"/>
          </ac:spMkLst>
        </pc:spChg>
        <pc:spChg chg="add del">
          <ac:chgData name="Josh Cabal" userId="d5e3b67968a0785a" providerId="LiveId" clId="{74F43C98-CF09-47DC-B635-9EDD05EC6185}" dt="2024-03-06T05:01:20.642" v="218" actId="26606"/>
          <ac:spMkLst>
            <pc:docMk/>
            <pc:sldMk cId="575826735" sldId="258"/>
            <ac:spMk id="34" creationId="{2A5E0DB0-84A3-6A98-A740-C680C1771EE4}"/>
          </ac:spMkLst>
        </pc:spChg>
        <pc:spChg chg="add mod">
          <ac:chgData name="Josh Cabal" userId="d5e3b67968a0785a" providerId="LiveId" clId="{74F43C98-CF09-47DC-B635-9EDD05EC6185}" dt="2024-03-06T05:20:40.375" v="1265" actId="20577"/>
          <ac:spMkLst>
            <pc:docMk/>
            <pc:sldMk cId="575826735" sldId="258"/>
            <ac:spMk id="35" creationId="{4A2CECAE-8DBC-618A-E8F3-C4397440AD88}"/>
          </ac:spMkLst>
        </pc:spChg>
        <pc:picChg chg="add del mod">
          <ac:chgData name="Josh Cabal" userId="d5e3b67968a0785a" providerId="LiveId" clId="{74F43C98-CF09-47DC-B635-9EDD05EC6185}" dt="2024-03-06T05:01:11.001" v="201" actId="478"/>
          <ac:picMkLst>
            <pc:docMk/>
            <pc:sldMk cId="575826735" sldId="258"/>
            <ac:picMk id="5" creationId="{57FE0714-904D-2EE3-6D59-4F7D6CF3A309}"/>
          </ac:picMkLst>
        </pc:picChg>
        <pc:picChg chg="add del mod">
          <ac:chgData name="Josh Cabal" userId="d5e3b67968a0785a" providerId="LiveId" clId="{74F43C98-CF09-47DC-B635-9EDD05EC6185}" dt="2024-03-06T05:17:07.744" v="725" actId="478"/>
          <ac:picMkLst>
            <pc:docMk/>
            <pc:sldMk cId="575826735" sldId="258"/>
            <ac:picMk id="9" creationId="{1AC7D8F5-B365-EB90-9146-9D25321D1E5B}"/>
          </ac:picMkLst>
        </pc:picChg>
        <pc:picChg chg="add mod">
          <ac:chgData name="Josh Cabal" userId="d5e3b67968a0785a" providerId="LiveId" clId="{74F43C98-CF09-47DC-B635-9EDD05EC6185}" dt="2024-03-06T05:17:04.554" v="724" actId="1076"/>
          <ac:picMkLst>
            <pc:docMk/>
            <pc:sldMk cId="575826735" sldId="258"/>
            <ac:picMk id="12" creationId="{A7948106-0B44-F938-6B72-8CAA63BD0A33}"/>
          </ac:picMkLst>
        </pc:picChg>
      </pc:sldChg>
      <pc:sldChg chg="addSp delSp modSp new mod setBg">
        <pc:chgData name="Josh Cabal" userId="d5e3b67968a0785a" providerId="LiveId" clId="{74F43C98-CF09-47DC-B635-9EDD05EC6185}" dt="2024-03-06T05:28:42.164" v="1617" actId="2711"/>
        <pc:sldMkLst>
          <pc:docMk/>
          <pc:sldMk cId="976270193" sldId="259"/>
        </pc:sldMkLst>
        <pc:spChg chg="mod">
          <ac:chgData name="Josh Cabal" userId="d5e3b67968a0785a" providerId="LiveId" clId="{74F43C98-CF09-47DC-B635-9EDD05EC6185}" dt="2024-03-06T05:13:33.864" v="684" actId="26606"/>
          <ac:spMkLst>
            <pc:docMk/>
            <pc:sldMk cId="976270193" sldId="259"/>
            <ac:spMk id="2" creationId="{6C9B6780-973B-9808-D153-BB1311A2E20D}"/>
          </ac:spMkLst>
        </pc:spChg>
        <pc:spChg chg="del">
          <ac:chgData name="Josh Cabal" userId="d5e3b67968a0785a" providerId="LiveId" clId="{74F43C98-CF09-47DC-B635-9EDD05EC6185}" dt="2024-03-06T05:13:29.483" v="682" actId="22"/>
          <ac:spMkLst>
            <pc:docMk/>
            <pc:sldMk cId="976270193" sldId="259"/>
            <ac:spMk id="3" creationId="{D0807321-AF24-CAB9-A225-E149CDB84408}"/>
          </ac:spMkLst>
        </pc:spChg>
        <pc:spChg chg="add del mod">
          <ac:chgData name="Josh Cabal" userId="d5e3b67968a0785a" providerId="LiveId" clId="{74F43C98-CF09-47DC-B635-9EDD05EC6185}" dt="2024-03-06T05:14:05.964" v="688" actId="22"/>
          <ac:spMkLst>
            <pc:docMk/>
            <pc:sldMk cId="976270193" sldId="259"/>
            <ac:spMk id="7" creationId="{F757CED6-DA61-B4E4-74D9-1EC29C026298}"/>
          </ac:spMkLst>
        </pc:spChg>
        <pc:spChg chg="add del">
          <ac:chgData name="Josh Cabal" userId="d5e3b67968a0785a" providerId="LiveId" clId="{74F43C98-CF09-47DC-B635-9EDD05EC6185}" dt="2024-03-06T05:13:33.864" v="684" actId="26606"/>
          <ac:spMkLst>
            <pc:docMk/>
            <pc:sldMk cId="976270193" sldId="259"/>
            <ac:spMk id="10" creationId="{F0DCC097-1DB8-4B6D-85D0-6FBA0E1CA4BA}"/>
          </ac:spMkLst>
        </pc:spChg>
        <pc:spChg chg="add del mod">
          <ac:chgData name="Josh Cabal" userId="d5e3b67968a0785a" providerId="LiveId" clId="{74F43C98-CF09-47DC-B635-9EDD05EC6185}" dt="2024-03-06T05:15:06.575" v="701" actId="478"/>
          <ac:spMkLst>
            <pc:docMk/>
            <pc:sldMk cId="976270193" sldId="259"/>
            <ac:spMk id="11" creationId="{5A8700D0-AFB6-58AF-CAF4-E17AA06ADB52}"/>
          </ac:spMkLst>
        </pc:spChg>
        <pc:spChg chg="add del">
          <ac:chgData name="Josh Cabal" userId="d5e3b67968a0785a" providerId="LiveId" clId="{74F43C98-CF09-47DC-B635-9EDD05EC6185}" dt="2024-03-06T05:13:33.864" v="684" actId="26606"/>
          <ac:spMkLst>
            <pc:docMk/>
            <pc:sldMk cId="976270193" sldId="259"/>
            <ac:spMk id="12" creationId="{E0B58608-23C8-4441-994D-C6823EEE1DB7}"/>
          </ac:spMkLst>
        </pc:spChg>
        <pc:spChg chg="add mod">
          <ac:chgData name="Josh Cabal" userId="d5e3b67968a0785a" providerId="LiveId" clId="{74F43C98-CF09-47DC-B635-9EDD05EC6185}" dt="2024-03-06T05:24:32.091" v="1550" actId="1076"/>
          <ac:spMkLst>
            <pc:docMk/>
            <pc:sldMk cId="976270193" sldId="259"/>
            <ac:spMk id="14" creationId="{562E355B-4A91-1661-922F-DE67EFBD2CF5}"/>
          </ac:spMkLst>
        </pc:spChg>
        <pc:spChg chg="add mod">
          <ac:chgData name="Josh Cabal" userId="d5e3b67968a0785a" providerId="LiveId" clId="{74F43C98-CF09-47DC-B635-9EDD05EC6185}" dt="2024-03-06T05:28:42.164" v="1617" actId="2711"/>
          <ac:spMkLst>
            <pc:docMk/>
            <pc:sldMk cId="976270193" sldId="259"/>
            <ac:spMk id="15" creationId="{79ABF668-2DE0-1F91-F98D-EB00DB8038AA}"/>
          </ac:spMkLst>
        </pc:spChg>
        <pc:picChg chg="add del mod ord">
          <ac:chgData name="Josh Cabal" userId="d5e3b67968a0785a" providerId="LiveId" clId="{74F43C98-CF09-47DC-B635-9EDD05EC6185}" dt="2024-03-06T05:13:40.104" v="687" actId="478"/>
          <ac:picMkLst>
            <pc:docMk/>
            <pc:sldMk cId="976270193" sldId="259"/>
            <ac:picMk id="5" creationId="{57C83921-3266-AEB8-FE43-9357C369CFE8}"/>
          </ac:picMkLst>
        </pc:picChg>
        <pc:picChg chg="add del mod ord">
          <ac:chgData name="Josh Cabal" userId="d5e3b67968a0785a" providerId="LiveId" clId="{74F43C98-CF09-47DC-B635-9EDD05EC6185}" dt="2024-03-06T05:14:54.320" v="697" actId="478"/>
          <ac:picMkLst>
            <pc:docMk/>
            <pc:sldMk cId="976270193" sldId="259"/>
            <ac:picMk id="9" creationId="{FA705141-ABF9-CC4E-9B05-9C9544747D15}"/>
          </ac:picMkLst>
        </pc:picChg>
      </pc:sldChg>
      <pc:sldChg chg="addSp delSp modSp new mod setBg">
        <pc:chgData name="Josh Cabal" userId="d5e3b67968a0785a" providerId="LiveId" clId="{74F43C98-CF09-47DC-B635-9EDD05EC6185}" dt="2024-03-09T04:48:48.067" v="6112" actId="14100"/>
        <pc:sldMkLst>
          <pc:docMk/>
          <pc:sldMk cId="1545108881" sldId="260"/>
        </pc:sldMkLst>
        <pc:spChg chg="mod ord">
          <ac:chgData name="Josh Cabal" userId="d5e3b67968a0785a" providerId="LiveId" clId="{74F43C98-CF09-47DC-B635-9EDD05EC6185}" dt="2024-03-09T04:48:48.067" v="6112" actId="14100"/>
          <ac:spMkLst>
            <pc:docMk/>
            <pc:sldMk cId="1545108881" sldId="260"/>
            <ac:spMk id="2" creationId="{BDC595D2-37EE-9555-D026-744ECA8486F7}"/>
          </ac:spMkLst>
        </pc:spChg>
        <pc:spChg chg="add del mod">
          <ac:chgData name="Josh Cabal" userId="d5e3b67968a0785a" providerId="LiveId" clId="{74F43C98-CF09-47DC-B635-9EDD05EC6185}" dt="2024-03-06T05:26:38.075" v="1598" actId="26606"/>
          <ac:spMkLst>
            <pc:docMk/>
            <pc:sldMk cId="1545108881" sldId="260"/>
            <ac:spMk id="3" creationId="{6DC83068-1B82-9CBC-9C67-74012236AB4D}"/>
          </ac:spMkLst>
        </pc:spChg>
        <pc:spChg chg="add del">
          <ac:chgData name="Josh Cabal" userId="d5e3b67968a0785a" providerId="LiveId" clId="{74F43C98-CF09-47DC-B635-9EDD05EC6185}" dt="2024-03-06T05:26:27.257" v="1585" actId="26606"/>
          <ac:spMkLst>
            <pc:docMk/>
            <pc:sldMk cId="1545108881" sldId="260"/>
            <ac:spMk id="10" creationId="{0288C6B4-AFC3-407F-A595-EFFD38D4CCAF}"/>
          </ac:spMkLst>
        </pc:spChg>
        <pc:spChg chg="add del">
          <ac:chgData name="Josh Cabal" userId="d5e3b67968a0785a" providerId="LiveId" clId="{74F43C98-CF09-47DC-B635-9EDD05EC6185}" dt="2024-03-06T05:26:27.257" v="1585" actId="26606"/>
          <ac:spMkLst>
            <pc:docMk/>
            <pc:sldMk cId="1545108881" sldId="260"/>
            <ac:spMk id="12" creationId="{CF236821-17FE-429B-8D2C-08E13A64EA40}"/>
          </ac:spMkLst>
        </pc:spChg>
        <pc:spChg chg="add del">
          <ac:chgData name="Josh Cabal" userId="d5e3b67968a0785a" providerId="LiveId" clId="{74F43C98-CF09-47DC-B635-9EDD05EC6185}" dt="2024-03-06T05:26:27.257" v="1585" actId="26606"/>
          <ac:spMkLst>
            <pc:docMk/>
            <pc:sldMk cId="1545108881" sldId="260"/>
            <ac:spMk id="14" creationId="{C0BDBCD2-E081-43AB-9119-C55465E59757}"/>
          </ac:spMkLst>
        </pc:spChg>
        <pc:spChg chg="add del">
          <ac:chgData name="Josh Cabal" userId="d5e3b67968a0785a" providerId="LiveId" clId="{74F43C98-CF09-47DC-B635-9EDD05EC6185}" dt="2024-03-06T05:26:27.257" v="1585" actId="26606"/>
          <ac:spMkLst>
            <pc:docMk/>
            <pc:sldMk cId="1545108881" sldId="260"/>
            <ac:spMk id="16" creationId="{98E79BE4-34FE-485A-98A5-92CE8F7C4743}"/>
          </ac:spMkLst>
        </pc:spChg>
        <pc:spChg chg="add del">
          <ac:chgData name="Josh Cabal" userId="d5e3b67968a0785a" providerId="LiveId" clId="{74F43C98-CF09-47DC-B635-9EDD05EC6185}" dt="2024-03-06T05:26:27.257" v="1585" actId="26606"/>
          <ac:spMkLst>
            <pc:docMk/>
            <pc:sldMk cId="1545108881" sldId="260"/>
            <ac:spMk id="18" creationId="{7A5F0580-5EE9-419F-96EE-B6529EF6E7D0}"/>
          </ac:spMkLst>
        </pc:spChg>
        <pc:spChg chg="add del">
          <ac:chgData name="Josh Cabal" userId="d5e3b67968a0785a" providerId="LiveId" clId="{74F43C98-CF09-47DC-B635-9EDD05EC6185}" dt="2024-03-06T05:26:31.011" v="1587" actId="26606"/>
          <ac:spMkLst>
            <pc:docMk/>
            <pc:sldMk cId="1545108881" sldId="260"/>
            <ac:spMk id="20" creationId="{91DC6ABD-215C-4EA8-A483-CEF5B99AB385}"/>
          </ac:spMkLst>
        </pc:spChg>
        <pc:spChg chg="add del">
          <ac:chgData name="Josh Cabal" userId="d5e3b67968a0785a" providerId="LiveId" clId="{74F43C98-CF09-47DC-B635-9EDD05EC6185}" dt="2024-03-06T05:26:31.011" v="1587" actId="26606"/>
          <ac:spMkLst>
            <pc:docMk/>
            <pc:sldMk cId="1545108881" sldId="260"/>
            <ac:spMk id="23" creationId="{04357C93-F0CB-4A1C-8F77-4E9063789819}"/>
          </ac:spMkLst>
        </pc:spChg>
        <pc:spChg chg="add del">
          <ac:chgData name="Josh Cabal" userId="d5e3b67968a0785a" providerId="LiveId" clId="{74F43C98-CF09-47DC-B635-9EDD05EC6185}" dt="2024-03-06T05:26:31.658" v="1589" actId="26606"/>
          <ac:spMkLst>
            <pc:docMk/>
            <pc:sldMk cId="1545108881" sldId="260"/>
            <ac:spMk id="25" creationId="{7B831B6F-405A-4B47-B9BB-5CA88F285844}"/>
          </ac:spMkLst>
        </pc:spChg>
        <pc:spChg chg="add del">
          <ac:chgData name="Josh Cabal" userId="d5e3b67968a0785a" providerId="LiveId" clId="{74F43C98-CF09-47DC-B635-9EDD05EC6185}" dt="2024-03-06T05:26:31.658" v="1589" actId="26606"/>
          <ac:spMkLst>
            <pc:docMk/>
            <pc:sldMk cId="1545108881" sldId="260"/>
            <ac:spMk id="26" creationId="{953EE71A-6488-4203-A7C4-77102FD0DCCA}"/>
          </ac:spMkLst>
        </pc:spChg>
        <pc:spChg chg="add del">
          <ac:chgData name="Josh Cabal" userId="d5e3b67968a0785a" providerId="LiveId" clId="{74F43C98-CF09-47DC-B635-9EDD05EC6185}" dt="2024-03-06T05:26:31.658" v="1589" actId="26606"/>
          <ac:spMkLst>
            <pc:docMk/>
            <pc:sldMk cId="1545108881" sldId="260"/>
            <ac:spMk id="27" creationId="{6DC83068-1B82-9CBC-9C67-74012236AB4D}"/>
          </ac:spMkLst>
        </pc:spChg>
        <pc:spChg chg="add del">
          <ac:chgData name="Josh Cabal" userId="d5e3b67968a0785a" providerId="LiveId" clId="{74F43C98-CF09-47DC-B635-9EDD05EC6185}" dt="2024-03-06T05:26:32.078" v="1591" actId="26606"/>
          <ac:spMkLst>
            <pc:docMk/>
            <pc:sldMk cId="1545108881" sldId="260"/>
            <ac:spMk id="29" creationId="{8FC9BE17-9A7B-462D-AE50-3D8777387304}"/>
          </ac:spMkLst>
        </pc:spChg>
        <pc:spChg chg="add del">
          <ac:chgData name="Josh Cabal" userId="d5e3b67968a0785a" providerId="LiveId" clId="{74F43C98-CF09-47DC-B635-9EDD05EC6185}" dt="2024-03-06T05:26:32.078" v="1591" actId="26606"/>
          <ac:spMkLst>
            <pc:docMk/>
            <pc:sldMk cId="1545108881" sldId="260"/>
            <ac:spMk id="30" creationId="{3EBE8569-6AEC-4B8C-8D53-2DE337CDBA65}"/>
          </ac:spMkLst>
        </pc:spChg>
        <pc:spChg chg="add del">
          <ac:chgData name="Josh Cabal" userId="d5e3b67968a0785a" providerId="LiveId" clId="{74F43C98-CF09-47DC-B635-9EDD05EC6185}" dt="2024-03-06T05:26:32.078" v="1591" actId="26606"/>
          <ac:spMkLst>
            <pc:docMk/>
            <pc:sldMk cId="1545108881" sldId="260"/>
            <ac:spMk id="31" creationId="{55D4142C-5077-457F-A6AD-3FECFDB39685}"/>
          </ac:spMkLst>
        </pc:spChg>
        <pc:spChg chg="add del">
          <ac:chgData name="Josh Cabal" userId="d5e3b67968a0785a" providerId="LiveId" clId="{74F43C98-CF09-47DC-B635-9EDD05EC6185}" dt="2024-03-06T05:26:32.078" v="1591" actId="26606"/>
          <ac:spMkLst>
            <pc:docMk/>
            <pc:sldMk cId="1545108881" sldId="260"/>
            <ac:spMk id="32" creationId="{7A5F0580-5EE9-419F-96EE-B6529EF6E7D0}"/>
          </ac:spMkLst>
        </pc:spChg>
        <pc:spChg chg="add del">
          <ac:chgData name="Josh Cabal" userId="d5e3b67968a0785a" providerId="LiveId" clId="{74F43C98-CF09-47DC-B635-9EDD05EC6185}" dt="2024-03-06T05:26:32.078" v="1591" actId="26606"/>
          <ac:spMkLst>
            <pc:docMk/>
            <pc:sldMk cId="1545108881" sldId="260"/>
            <ac:spMk id="33" creationId="{6DC83068-1B82-9CBC-9C67-74012236AB4D}"/>
          </ac:spMkLst>
        </pc:spChg>
        <pc:spChg chg="add del">
          <ac:chgData name="Josh Cabal" userId="d5e3b67968a0785a" providerId="LiveId" clId="{74F43C98-CF09-47DC-B635-9EDD05EC6185}" dt="2024-03-06T05:26:32.637" v="1593" actId="26606"/>
          <ac:spMkLst>
            <pc:docMk/>
            <pc:sldMk cId="1545108881" sldId="260"/>
            <ac:spMk id="35" creationId="{131BAD53-4E89-4F62-BBB7-26359763ED39}"/>
          </ac:spMkLst>
        </pc:spChg>
        <pc:spChg chg="add del">
          <ac:chgData name="Josh Cabal" userId="d5e3b67968a0785a" providerId="LiveId" clId="{74F43C98-CF09-47DC-B635-9EDD05EC6185}" dt="2024-03-06T05:26:32.637" v="1593" actId="26606"/>
          <ac:spMkLst>
            <pc:docMk/>
            <pc:sldMk cId="1545108881" sldId="260"/>
            <ac:spMk id="36" creationId="{62756DA2-40EB-4C6F-B962-5822FFB54FB6}"/>
          </ac:spMkLst>
        </pc:spChg>
        <pc:spChg chg="add del">
          <ac:chgData name="Josh Cabal" userId="d5e3b67968a0785a" providerId="LiveId" clId="{74F43C98-CF09-47DC-B635-9EDD05EC6185}" dt="2024-03-06T05:26:32.637" v="1593" actId="26606"/>
          <ac:spMkLst>
            <pc:docMk/>
            <pc:sldMk cId="1545108881" sldId="260"/>
            <ac:spMk id="37" creationId="{6DC83068-1B82-9CBC-9C67-74012236AB4D}"/>
          </ac:spMkLst>
        </pc:spChg>
        <pc:spChg chg="add del">
          <ac:chgData name="Josh Cabal" userId="d5e3b67968a0785a" providerId="LiveId" clId="{74F43C98-CF09-47DC-B635-9EDD05EC6185}" dt="2024-03-06T05:26:33.207" v="1595" actId="26606"/>
          <ac:spMkLst>
            <pc:docMk/>
            <pc:sldMk cId="1545108881" sldId="260"/>
            <ac:spMk id="39" creationId="{665DBBEF-238B-476B-96AB-8AAC3224ECEA}"/>
          </ac:spMkLst>
        </pc:spChg>
        <pc:spChg chg="add del">
          <ac:chgData name="Josh Cabal" userId="d5e3b67968a0785a" providerId="LiveId" clId="{74F43C98-CF09-47DC-B635-9EDD05EC6185}" dt="2024-03-06T05:26:33.207" v="1595" actId="26606"/>
          <ac:spMkLst>
            <pc:docMk/>
            <pc:sldMk cId="1545108881" sldId="260"/>
            <ac:spMk id="40" creationId="{3FCFB1DE-0B7E-48CC-BA90-B2AB0889F9D6}"/>
          </ac:spMkLst>
        </pc:spChg>
        <pc:spChg chg="add del">
          <ac:chgData name="Josh Cabal" userId="d5e3b67968a0785a" providerId="LiveId" clId="{74F43C98-CF09-47DC-B635-9EDD05EC6185}" dt="2024-03-06T05:26:38.072" v="1597" actId="26606"/>
          <ac:spMkLst>
            <pc:docMk/>
            <pc:sldMk cId="1545108881" sldId="260"/>
            <ac:spMk id="42" creationId="{131BAD53-4E89-4F62-BBB7-26359763ED39}"/>
          </ac:spMkLst>
        </pc:spChg>
        <pc:spChg chg="add del">
          <ac:chgData name="Josh Cabal" userId="d5e3b67968a0785a" providerId="LiveId" clId="{74F43C98-CF09-47DC-B635-9EDD05EC6185}" dt="2024-03-06T05:26:38.072" v="1597" actId="26606"/>
          <ac:spMkLst>
            <pc:docMk/>
            <pc:sldMk cId="1545108881" sldId="260"/>
            <ac:spMk id="43" creationId="{62756DA2-40EB-4C6F-B962-5822FFB54FB6}"/>
          </ac:spMkLst>
        </pc:spChg>
        <pc:spChg chg="add del">
          <ac:chgData name="Josh Cabal" userId="d5e3b67968a0785a" providerId="LiveId" clId="{74F43C98-CF09-47DC-B635-9EDD05EC6185}" dt="2024-03-06T05:26:38.072" v="1597" actId="26606"/>
          <ac:spMkLst>
            <pc:docMk/>
            <pc:sldMk cId="1545108881" sldId="260"/>
            <ac:spMk id="44" creationId="{6DC83068-1B82-9CBC-9C67-74012236AB4D}"/>
          </ac:spMkLst>
        </pc:spChg>
        <pc:spChg chg="add">
          <ac:chgData name="Josh Cabal" userId="d5e3b67968a0785a" providerId="LiveId" clId="{74F43C98-CF09-47DC-B635-9EDD05EC6185}" dt="2024-03-06T05:26:38.075" v="1598" actId="26606"/>
          <ac:spMkLst>
            <pc:docMk/>
            <pc:sldMk cId="1545108881" sldId="260"/>
            <ac:spMk id="46" creationId="{2B97F24A-32CE-4C1C-A50D-3016B394DCFB}"/>
          </ac:spMkLst>
        </pc:spChg>
        <pc:spChg chg="add">
          <ac:chgData name="Josh Cabal" userId="d5e3b67968a0785a" providerId="LiveId" clId="{74F43C98-CF09-47DC-B635-9EDD05EC6185}" dt="2024-03-06T05:26:38.075" v="1598" actId="26606"/>
          <ac:spMkLst>
            <pc:docMk/>
            <pc:sldMk cId="1545108881" sldId="260"/>
            <ac:spMk id="47" creationId="{CD8B4F24-440B-49E9-B85D-733523DC064B}"/>
          </ac:spMkLst>
        </pc:spChg>
        <pc:spChg chg="add mod">
          <ac:chgData name="Josh Cabal" userId="d5e3b67968a0785a" providerId="LiveId" clId="{74F43C98-CF09-47DC-B635-9EDD05EC6185}" dt="2024-03-09T04:48:39.617" v="6111" actId="20577"/>
          <ac:spMkLst>
            <pc:docMk/>
            <pc:sldMk cId="1545108881" sldId="260"/>
            <ac:spMk id="48" creationId="{6DC83068-1B82-9CBC-9C67-74012236AB4D}"/>
          </ac:spMkLst>
        </pc:spChg>
        <pc:grpChg chg="add del">
          <ac:chgData name="Josh Cabal" userId="d5e3b67968a0785a" providerId="LiveId" clId="{74F43C98-CF09-47DC-B635-9EDD05EC6185}" dt="2024-03-06T05:26:31.011" v="1587" actId="26606"/>
          <ac:grpSpMkLst>
            <pc:docMk/>
            <pc:sldMk cId="1545108881" sldId="260"/>
            <ac:grpSpMk id="21" creationId="{3AF6A671-C637-4547-85F4-51B6D1881399}"/>
          </ac:grpSpMkLst>
        </pc:grpChg>
        <pc:picChg chg="add mod">
          <ac:chgData name="Josh Cabal" userId="d5e3b67968a0785a" providerId="LiveId" clId="{74F43C98-CF09-47DC-B635-9EDD05EC6185}" dt="2024-03-09T04:45:41.861" v="5696" actId="1076"/>
          <ac:picMkLst>
            <pc:docMk/>
            <pc:sldMk cId="1545108881" sldId="260"/>
            <ac:picMk id="4" creationId="{1002147C-CECC-E938-938E-2C840DF81CC4}"/>
          </ac:picMkLst>
        </pc:picChg>
        <pc:picChg chg="add del mod">
          <ac:chgData name="Josh Cabal" userId="d5e3b67968a0785a" providerId="LiveId" clId="{74F43C98-CF09-47DC-B635-9EDD05EC6185}" dt="2024-03-09T04:45:24.183" v="5689" actId="478"/>
          <ac:picMkLst>
            <pc:docMk/>
            <pc:sldMk cId="1545108881" sldId="260"/>
            <ac:picMk id="5" creationId="{17DCC895-C939-22D6-2CC5-A27D7ADD966B}"/>
          </ac:picMkLst>
        </pc:picChg>
        <pc:picChg chg="add mod">
          <ac:chgData name="Josh Cabal" userId="d5e3b67968a0785a" providerId="LiveId" clId="{74F43C98-CF09-47DC-B635-9EDD05EC6185}" dt="2024-03-09T04:45:55.922" v="5708" actId="1076"/>
          <ac:picMkLst>
            <pc:docMk/>
            <pc:sldMk cId="1545108881" sldId="260"/>
            <ac:picMk id="7" creationId="{35345861-A443-545F-25E0-DD70860E4CF2}"/>
          </ac:picMkLst>
        </pc:picChg>
      </pc:sldChg>
      <pc:sldChg chg="addSp delSp modSp add mod setBg delDesignElem">
        <pc:chgData name="Josh Cabal" userId="d5e3b67968a0785a" providerId="LiveId" clId="{74F43C98-CF09-47DC-B635-9EDD05EC6185}" dt="2024-03-09T04:49:33.547" v="6217" actId="20577"/>
        <pc:sldMkLst>
          <pc:docMk/>
          <pc:sldMk cId="3317046451" sldId="261"/>
        </pc:sldMkLst>
        <pc:spChg chg="mod">
          <ac:chgData name="Josh Cabal" userId="d5e3b67968a0785a" providerId="LiveId" clId="{74F43C98-CF09-47DC-B635-9EDD05EC6185}" dt="2024-03-06T05:29:47.804" v="1625" actId="26606"/>
          <ac:spMkLst>
            <pc:docMk/>
            <pc:sldMk cId="3317046451" sldId="261"/>
            <ac:spMk id="2" creationId="{B12053A1-8E1D-EAC8-A2D7-A43100A02B36}"/>
          </ac:spMkLst>
        </pc:spChg>
        <pc:spChg chg="del">
          <ac:chgData name="Josh Cabal" userId="d5e3b67968a0785a" providerId="LiveId" clId="{74F43C98-CF09-47DC-B635-9EDD05EC6185}" dt="2024-03-06T05:26:51.867" v="1600"/>
          <ac:spMkLst>
            <pc:docMk/>
            <pc:sldMk cId="3317046451" sldId="261"/>
            <ac:spMk id="46" creationId="{C22B3FF4-CF74-DADE-B2ED-BCAF18899890}"/>
          </ac:spMkLst>
        </pc:spChg>
        <pc:spChg chg="del">
          <ac:chgData name="Josh Cabal" userId="d5e3b67968a0785a" providerId="LiveId" clId="{74F43C98-CF09-47DC-B635-9EDD05EC6185}" dt="2024-03-06T05:26:51.867" v="1600"/>
          <ac:spMkLst>
            <pc:docMk/>
            <pc:sldMk cId="3317046451" sldId="261"/>
            <ac:spMk id="47" creationId="{37445CEC-1AA9-B1E6-2A68-18060B16C2E9}"/>
          </ac:spMkLst>
        </pc:spChg>
        <pc:spChg chg="del">
          <ac:chgData name="Josh Cabal" userId="d5e3b67968a0785a" providerId="LiveId" clId="{74F43C98-CF09-47DC-B635-9EDD05EC6185}" dt="2024-03-06T05:29:41.660" v="1620" actId="22"/>
          <ac:spMkLst>
            <pc:docMk/>
            <pc:sldMk cId="3317046451" sldId="261"/>
            <ac:spMk id="48" creationId="{90441434-40EC-9013-3D7E-5F5F4A724879}"/>
          </ac:spMkLst>
        </pc:spChg>
        <pc:spChg chg="add del">
          <ac:chgData name="Josh Cabal" userId="d5e3b67968a0785a" providerId="LiveId" clId="{74F43C98-CF09-47DC-B635-9EDD05EC6185}" dt="2024-03-06T05:29:47.804" v="1625" actId="26606"/>
          <ac:spMkLst>
            <pc:docMk/>
            <pc:sldMk cId="3317046451" sldId="261"/>
            <ac:spMk id="53" creationId="{2B97F24A-32CE-4C1C-A50D-3016B394DCFB}"/>
          </ac:spMkLst>
        </pc:spChg>
        <pc:spChg chg="add del">
          <ac:chgData name="Josh Cabal" userId="d5e3b67968a0785a" providerId="LiveId" clId="{74F43C98-CF09-47DC-B635-9EDD05EC6185}" dt="2024-03-06T05:29:47.804" v="1625" actId="26606"/>
          <ac:spMkLst>
            <pc:docMk/>
            <pc:sldMk cId="3317046451" sldId="261"/>
            <ac:spMk id="55" creationId="{CD8B4F24-440B-49E9-B85D-733523DC064B}"/>
          </ac:spMkLst>
        </pc:spChg>
        <pc:spChg chg="add del">
          <ac:chgData name="Josh Cabal" userId="d5e3b67968a0785a" providerId="LiveId" clId="{74F43C98-CF09-47DC-B635-9EDD05EC6185}" dt="2024-03-06T05:29:46.339" v="1622" actId="26606"/>
          <ac:spMkLst>
            <pc:docMk/>
            <pc:sldMk cId="3317046451" sldId="261"/>
            <ac:spMk id="59" creationId="{90F851D6-3523-B263-4C03-C998C48F457C}"/>
          </ac:spMkLst>
        </pc:spChg>
        <pc:spChg chg="add del">
          <ac:chgData name="Josh Cabal" userId="d5e3b67968a0785a" providerId="LiveId" clId="{74F43C98-CF09-47DC-B635-9EDD05EC6185}" dt="2024-03-06T05:29:46.339" v="1622" actId="26606"/>
          <ac:spMkLst>
            <pc:docMk/>
            <pc:sldMk cId="3317046451" sldId="261"/>
            <ac:spMk id="62" creationId="{394842B0-684D-44CC-B4BC-D13331CFD290}"/>
          </ac:spMkLst>
        </pc:spChg>
        <pc:spChg chg="add del">
          <ac:chgData name="Josh Cabal" userId="d5e3b67968a0785a" providerId="LiveId" clId="{74F43C98-CF09-47DC-B635-9EDD05EC6185}" dt="2024-03-06T05:29:46.339" v="1622" actId="26606"/>
          <ac:spMkLst>
            <pc:docMk/>
            <pc:sldMk cId="3317046451" sldId="261"/>
            <ac:spMk id="64" creationId="{4C2A3DC3-F495-4B99-9FF3-3FB30D63235E}"/>
          </ac:spMkLst>
        </pc:spChg>
        <pc:spChg chg="add del">
          <ac:chgData name="Josh Cabal" userId="d5e3b67968a0785a" providerId="LiveId" clId="{74F43C98-CF09-47DC-B635-9EDD05EC6185}" dt="2024-03-06T05:29:47.801" v="1624" actId="26606"/>
          <ac:spMkLst>
            <pc:docMk/>
            <pc:sldMk cId="3317046451" sldId="261"/>
            <ac:spMk id="66" creationId="{352BEC0E-22F8-46D0-9632-375DB541B06C}"/>
          </ac:spMkLst>
        </pc:spChg>
        <pc:spChg chg="add del">
          <ac:chgData name="Josh Cabal" userId="d5e3b67968a0785a" providerId="LiveId" clId="{74F43C98-CF09-47DC-B635-9EDD05EC6185}" dt="2024-03-06T05:29:47.801" v="1624" actId="26606"/>
          <ac:spMkLst>
            <pc:docMk/>
            <pc:sldMk cId="3317046451" sldId="261"/>
            <ac:spMk id="67" creationId="{3FCFB1DE-0B7E-48CC-BA90-B2AB0889F9D6}"/>
          </ac:spMkLst>
        </pc:spChg>
        <pc:spChg chg="add del">
          <ac:chgData name="Josh Cabal" userId="d5e3b67968a0785a" providerId="LiveId" clId="{74F43C98-CF09-47DC-B635-9EDD05EC6185}" dt="2024-03-06T05:29:47.801" v="1624" actId="26606"/>
          <ac:spMkLst>
            <pc:docMk/>
            <pc:sldMk cId="3317046451" sldId="261"/>
            <ac:spMk id="68" creationId="{559C1ED6-71F4-802E-37A3-72C137BA28D6}"/>
          </ac:spMkLst>
        </pc:spChg>
        <pc:spChg chg="add">
          <ac:chgData name="Josh Cabal" userId="d5e3b67968a0785a" providerId="LiveId" clId="{74F43C98-CF09-47DC-B635-9EDD05EC6185}" dt="2024-03-06T05:29:47.804" v="1625" actId="26606"/>
          <ac:spMkLst>
            <pc:docMk/>
            <pc:sldMk cId="3317046451" sldId="261"/>
            <ac:spMk id="70" creationId="{69D47016-023F-44BD-981C-50E7A10A6609}"/>
          </ac:spMkLst>
        </pc:spChg>
        <pc:spChg chg="add">
          <ac:chgData name="Josh Cabal" userId="d5e3b67968a0785a" providerId="LiveId" clId="{74F43C98-CF09-47DC-B635-9EDD05EC6185}" dt="2024-03-06T05:29:47.804" v="1625" actId="26606"/>
          <ac:spMkLst>
            <pc:docMk/>
            <pc:sldMk cId="3317046451" sldId="261"/>
            <ac:spMk id="71" creationId="{6D8B37B0-0682-433E-BC8D-498C04ABD9A7}"/>
          </ac:spMkLst>
        </pc:spChg>
        <pc:spChg chg="add mod">
          <ac:chgData name="Josh Cabal" userId="d5e3b67968a0785a" providerId="LiveId" clId="{74F43C98-CF09-47DC-B635-9EDD05EC6185}" dt="2024-03-09T04:49:33.547" v="6217" actId="20577"/>
          <ac:spMkLst>
            <pc:docMk/>
            <pc:sldMk cId="3317046451" sldId="261"/>
            <ac:spMk id="72" creationId="{751C2B0F-2938-BD14-77A2-D54B3EC51F0F}"/>
          </ac:spMkLst>
        </pc:spChg>
        <pc:picChg chg="add mod">
          <ac:chgData name="Josh Cabal" userId="d5e3b67968a0785a" providerId="LiveId" clId="{74F43C98-CF09-47DC-B635-9EDD05EC6185}" dt="2024-03-06T05:29:56.529" v="1629" actId="1076"/>
          <ac:picMkLst>
            <pc:docMk/>
            <pc:sldMk cId="3317046451" sldId="261"/>
            <ac:picMk id="4" creationId="{788AD1ED-ACA7-F4CE-1877-2BC0A79C5535}"/>
          </ac:picMkLst>
        </pc:picChg>
        <pc:picChg chg="del">
          <ac:chgData name="Josh Cabal" userId="d5e3b67968a0785a" providerId="LiveId" clId="{74F43C98-CF09-47DC-B635-9EDD05EC6185}" dt="2024-03-06T05:26:59.334" v="1609" actId="478"/>
          <ac:picMkLst>
            <pc:docMk/>
            <pc:sldMk cId="3317046451" sldId="261"/>
            <ac:picMk id="5" creationId="{67FF3A19-658A-0252-D9A3-612255840256}"/>
          </ac:picMkLst>
        </pc:picChg>
        <pc:picChg chg="add mod ord">
          <ac:chgData name="Josh Cabal" userId="d5e3b67968a0785a" providerId="LiveId" clId="{74F43C98-CF09-47DC-B635-9EDD05EC6185}" dt="2024-03-06T05:29:47.804" v="1625" actId="26606"/>
          <ac:picMkLst>
            <pc:docMk/>
            <pc:sldMk cId="3317046451" sldId="261"/>
            <ac:picMk id="7" creationId="{47928435-99F2-5480-D0A0-401E5236B5F1}"/>
          </ac:picMkLst>
        </pc:picChg>
      </pc:sldChg>
      <pc:sldChg chg="addSp delSp modSp new mod setBg">
        <pc:chgData name="Josh Cabal" userId="d5e3b67968a0785a" providerId="LiveId" clId="{74F43C98-CF09-47DC-B635-9EDD05EC6185}" dt="2024-03-09T04:53:18.070" v="6432" actId="1076"/>
        <pc:sldMkLst>
          <pc:docMk/>
          <pc:sldMk cId="3537725732" sldId="262"/>
        </pc:sldMkLst>
        <pc:spChg chg="mod ord">
          <ac:chgData name="Josh Cabal" userId="d5e3b67968a0785a" providerId="LiveId" clId="{74F43C98-CF09-47DC-B635-9EDD05EC6185}" dt="2024-03-06T06:13:40.569" v="3486" actId="20577"/>
          <ac:spMkLst>
            <pc:docMk/>
            <pc:sldMk cId="3537725732" sldId="262"/>
            <ac:spMk id="2" creationId="{0BFAAB5E-D07A-F54D-7388-1AD4158B63AF}"/>
          </ac:spMkLst>
        </pc:spChg>
        <pc:spChg chg="add mod">
          <ac:chgData name="Josh Cabal" userId="d5e3b67968a0785a" providerId="LiveId" clId="{74F43C98-CF09-47DC-B635-9EDD05EC6185}" dt="2024-03-09T04:53:18.070" v="6432" actId="1076"/>
          <ac:spMkLst>
            <pc:docMk/>
            <pc:sldMk cId="3537725732" sldId="262"/>
            <ac:spMk id="3" creationId="{1B56E446-0EED-C5CD-2AF8-1C3E83FA557B}"/>
          </ac:spMkLst>
        </pc:spChg>
        <pc:spChg chg="del">
          <ac:chgData name="Josh Cabal" userId="d5e3b67968a0785a" providerId="LiveId" clId="{74F43C98-CF09-47DC-B635-9EDD05EC6185}" dt="2024-03-06T05:33:09.355" v="1645" actId="22"/>
          <ac:spMkLst>
            <pc:docMk/>
            <pc:sldMk cId="3537725732" sldId="262"/>
            <ac:spMk id="3" creationId="{A7F00435-DE81-0EC1-2C16-94CCD364FB50}"/>
          </ac:spMkLst>
        </pc:spChg>
        <pc:spChg chg="add del">
          <ac:chgData name="Josh Cabal" userId="d5e3b67968a0785a" providerId="LiveId" clId="{74F43C98-CF09-47DC-B635-9EDD05EC6185}" dt="2024-03-06T05:33:53.233" v="1651" actId="26606"/>
          <ac:spMkLst>
            <pc:docMk/>
            <pc:sldMk cId="3537725732" sldId="262"/>
            <ac:spMk id="9" creationId="{7C93D2C6-859E-236B-8E09-CCFF0DFDEF3A}"/>
          </ac:spMkLst>
        </pc:spChg>
        <pc:spChg chg="add del">
          <ac:chgData name="Josh Cabal" userId="d5e3b67968a0785a" providerId="LiveId" clId="{74F43C98-CF09-47DC-B635-9EDD05EC6185}" dt="2024-03-06T05:33:53.233" v="1651" actId="26606"/>
          <ac:spMkLst>
            <pc:docMk/>
            <pc:sldMk cId="3537725732" sldId="262"/>
            <ac:spMk id="12" creationId="{32AEEBC8-9D30-42EF-95F2-386C2653FBF0}"/>
          </ac:spMkLst>
        </pc:spChg>
        <pc:spChg chg="add del">
          <ac:chgData name="Josh Cabal" userId="d5e3b67968a0785a" providerId="LiveId" clId="{74F43C98-CF09-47DC-B635-9EDD05EC6185}" dt="2024-03-06T05:33:53.233" v="1651" actId="26606"/>
          <ac:spMkLst>
            <pc:docMk/>
            <pc:sldMk cId="3537725732" sldId="262"/>
            <ac:spMk id="14" creationId="{3529E97A-97C3-40EA-8A04-5C02398D568F}"/>
          </ac:spMkLst>
        </pc:spChg>
        <pc:spChg chg="add del">
          <ac:chgData name="Josh Cabal" userId="d5e3b67968a0785a" providerId="LiveId" clId="{74F43C98-CF09-47DC-B635-9EDD05EC6185}" dt="2024-03-06T05:33:53.233" v="1651" actId="26606"/>
          <ac:spMkLst>
            <pc:docMk/>
            <pc:sldMk cId="3537725732" sldId="262"/>
            <ac:spMk id="16" creationId="{59FA8C2E-A5A7-4490-927A-7CD58343EDBB}"/>
          </ac:spMkLst>
        </pc:spChg>
        <pc:spChg chg="add del">
          <ac:chgData name="Josh Cabal" userId="d5e3b67968a0785a" providerId="LiveId" clId="{74F43C98-CF09-47DC-B635-9EDD05EC6185}" dt="2024-03-06T05:34:05.311" v="1665" actId="26606"/>
          <ac:spMkLst>
            <pc:docMk/>
            <pc:sldMk cId="3537725732" sldId="262"/>
            <ac:spMk id="21" creationId="{A4AC5506-6312-4701-8D3C-40187889A947}"/>
          </ac:spMkLst>
        </pc:spChg>
        <pc:spChg chg="add del">
          <ac:chgData name="Josh Cabal" userId="d5e3b67968a0785a" providerId="LiveId" clId="{74F43C98-CF09-47DC-B635-9EDD05EC6185}" dt="2024-03-06T05:34:02.919" v="1662" actId="26606"/>
          <ac:spMkLst>
            <pc:docMk/>
            <pc:sldMk cId="3537725732" sldId="262"/>
            <ac:spMk id="25" creationId="{D83F8E0C-A0F9-9044-8349-0F4BF551AD19}"/>
          </ac:spMkLst>
        </pc:spChg>
        <pc:spChg chg="add del">
          <ac:chgData name="Josh Cabal" userId="d5e3b67968a0785a" providerId="LiveId" clId="{74F43C98-CF09-47DC-B635-9EDD05EC6185}" dt="2024-03-06T05:34:00.346" v="1654" actId="26606"/>
          <ac:spMkLst>
            <pc:docMk/>
            <pc:sldMk cId="3537725732" sldId="262"/>
            <ac:spMk id="26" creationId="{665DBBEF-238B-476B-96AB-8AAC3224ECEA}"/>
          </ac:spMkLst>
        </pc:spChg>
        <pc:spChg chg="add del">
          <ac:chgData name="Josh Cabal" userId="d5e3b67968a0785a" providerId="LiveId" clId="{74F43C98-CF09-47DC-B635-9EDD05EC6185}" dt="2024-03-06T05:34:00.346" v="1654" actId="26606"/>
          <ac:spMkLst>
            <pc:docMk/>
            <pc:sldMk cId="3537725732" sldId="262"/>
            <ac:spMk id="28" creationId="{3FCFB1DE-0B7E-48CC-BA90-B2AB0889F9D6}"/>
          </ac:spMkLst>
        </pc:spChg>
        <pc:spChg chg="add del">
          <ac:chgData name="Josh Cabal" userId="d5e3b67968a0785a" providerId="LiveId" clId="{74F43C98-CF09-47DC-B635-9EDD05EC6185}" dt="2024-03-06T05:34:01.124" v="1656" actId="26606"/>
          <ac:spMkLst>
            <pc:docMk/>
            <pc:sldMk cId="3537725732" sldId="262"/>
            <ac:spMk id="31" creationId="{37C89E4B-3C9F-44B9-8B86-D9E3D112D8EC}"/>
          </ac:spMkLst>
        </pc:spChg>
        <pc:spChg chg="add del">
          <ac:chgData name="Josh Cabal" userId="d5e3b67968a0785a" providerId="LiveId" clId="{74F43C98-CF09-47DC-B635-9EDD05EC6185}" dt="2024-03-06T05:34:01.833" v="1658" actId="26606"/>
          <ac:spMkLst>
            <pc:docMk/>
            <pc:sldMk cId="3537725732" sldId="262"/>
            <ac:spMk id="34" creationId="{A4AC5506-6312-4701-8D3C-40187889A947}"/>
          </ac:spMkLst>
        </pc:spChg>
        <pc:spChg chg="add del">
          <ac:chgData name="Josh Cabal" userId="d5e3b67968a0785a" providerId="LiveId" clId="{74F43C98-CF09-47DC-B635-9EDD05EC6185}" dt="2024-03-06T05:34:02.515" v="1660" actId="26606"/>
          <ac:spMkLst>
            <pc:docMk/>
            <pc:sldMk cId="3537725732" sldId="262"/>
            <ac:spMk id="36" creationId="{37C89E4B-3C9F-44B9-8B86-D9E3D112D8EC}"/>
          </ac:spMkLst>
        </pc:spChg>
        <pc:spChg chg="add del">
          <ac:chgData name="Josh Cabal" userId="d5e3b67968a0785a" providerId="LiveId" clId="{74F43C98-CF09-47DC-B635-9EDD05EC6185}" dt="2024-03-06T05:34:02.919" v="1662" actId="26606"/>
          <ac:spMkLst>
            <pc:docMk/>
            <pc:sldMk cId="3537725732" sldId="262"/>
            <ac:spMk id="44" creationId="{953EC90C-082B-4667-A29F-E4E4D515AA7E}"/>
          </ac:spMkLst>
        </pc:spChg>
        <pc:spChg chg="add del">
          <ac:chgData name="Josh Cabal" userId="d5e3b67968a0785a" providerId="LiveId" clId="{74F43C98-CF09-47DC-B635-9EDD05EC6185}" dt="2024-03-06T05:34:02.919" v="1662" actId="26606"/>
          <ac:spMkLst>
            <pc:docMk/>
            <pc:sldMk cId="3537725732" sldId="262"/>
            <ac:spMk id="45" creationId="{E99FF883-3EBA-49CC-8D77-1EE69E1826E3}"/>
          </ac:spMkLst>
        </pc:spChg>
        <pc:spChg chg="add del">
          <ac:chgData name="Josh Cabal" userId="d5e3b67968a0785a" providerId="LiveId" clId="{74F43C98-CF09-47DC-B635-9EDD05EC6185}" dt="2024-03-06T05:34:05.308" v="1664" actId="26606"/>
          <ac:spMkLst>
            <pc:docMk/>
            <pc:sldMk cId="3537725732" sldId="262"/>
            <ac:spMk id="52" creationId="{92468898-5A6E-4D55-85EC-308E785EE06C}"/>
          </ac:spMkLst>
        </pc:spChg>
        <pc:spChg chg="add del">
          <ac:chgData name="Josh Cabal" userId="d5e3b67968a0785a" providerId="LiveId" clId="{74F43C98-CF09-47DC-B635-9EDD05EC6185}" dt="2024-03-06T05:34:05.308" v="1664" actId="26606"/>
          <ac:spMkLst>
            <pc:docMk/>
            <pc:sldMk cId="3537725732" sldId="262"/>
            <ac:spMk id="53" creationId="{3E23A947-2D45-4208-AE2B-64948C87A3EB}"/>
          </ac:spMkLst>
        </pc:spChg>
        <pc:spChg chg="add del">
          <ac:chgData name="Josh Cabal" userId="d5e3b67968a0785a" providerId="LiveId" clId="{74F43C98-CF09-47DC-B635-9EDD05EC6185}" dt="2024-03-06T05:34:05.308" v="1664" actId="26606"/>
          <ac:spMkLst>
            <pc:docMk/>
            <pc:sldMk cId="3537725732" sldId="262"/>
            <ac:spMk id="54" creationId="{E5BBB0F9-6A59-4D02-A9C7-A2D6516684CE}"/>
          </ac:spMkLst>
        </pc:spChg>
        <pc:spChg chg="add del">
          <ac:chgData name="Josh Cabal" userId="d5e3b67968a0785a" providerId="LiveId" clId="{74F43C98-CF09-47DC-B635-9EDD05EC6185}" dt="2024-03-06T05:34:05.308" v="1664" actId="26606"/>
          <ac:spMkLst>
            <pc:docMk/>
            <pc:sldMk cId="3537725732" sldId="262"/>
            <ac:spMk id="55" creationId="{54AC52F8-27D8-EA5E-787A-3C894F6C3F03}"/>
          </ac:spMkLst>
        </pc:spChg>
        <pc:spChg chg="add">
          <ac:chgData name="Josh Cabal" userId="d5e3b67968a0785a" providerId="LiveId" clId="{74F43C98-CF09-47DC-B635-9EDD05EC6185}" dt="2024-03-06T05:34:05.311" v="1665" actId="26606"/>
          <ac:spMkLst>
            <pc:docMk/>
            <pc:sldMk cId="3537725732" sldId="262"/>
            <ac:spMk id="57" creationId="{665DBBEF-238B-476B-96AB-8AAC3224ECEA}"/>
          </ac:spMkLst>
        </pc:spChg>
        <pc:spChg chg="add">
          <ac:chgData name="Josh Cabal" userId="d5e3b67968a0785a" providerId="LiveId" clId="{74F43C98-CF09-47DC-B635-9EDD05EC6185}" dt="2024-03-06T05:34:05.311" v="1665" actId="26606"/>
          <ac:spMkLst>
            <pc:docMk/>
            <pc:sldMk cId="3537725732" sldId="262"/>
            <ac:spMk id="58" creationId="{3FCFB1DE-0B7E-48CC-BA90-B2AB0889F9D6}"/>
          </ac:spMkLst>
        </pc:spChg>
        <pc:grpChg chg="add del">
          <ac:chgData name="Josh Cabal" userId="d5e3b67968a0785a" providerId="LiveId" clId="{74F43C98-CF09-47DC-B635-9EDD05EC6185}" dt="2024-03-06T05:34:02.919" v="1662" actId="26606"/>
          <ac:grpSpMkLst>
            <pc:docMk/>
            <pc:sldMk cId="3537725732" sldId="262"/>
            <ac:grpSpMk id="46" creationId="{F690C4ED-5E67-4827-AED1-DEC2B100A4DD}"/>
          </ac:grpSpMkLst>
        </pc:grpChg>
        <pc:grpChg chg="add del">
          <ac:chgData name="Josh Cabal" userId="d5e3b67968a0785a" providerId="LiveId" clId="{74F43C98-CF09-47DC-B635-9EDD05EC6185}" dt="2024-03-06T05:34:02.919" v="1662" actId="26606"/>
          <ac:grpSpMkLst>
            <pc:docMk/>
            <pc:sldMk cId="3537725732" sldId="262"/>
            <ac:grpSpMk id="48" creationId="{E27AF472-EAE3-4572-AB69-B92BD10DBC6D}"/>
          </ac:grpSpMkLst>
        </pc:grpChg>
        <pc:picChg chg="add del mod ord">
          <ac:chgData name="Josh Cabal" userId="d5e3b67968a0785a" providerId="LiveId" clId="{74F43C98-CF09-47DC-B635-9EDD05EC6185}" dt="2024-03-06T05:33:50.846" v="1649" actId="478"/>
          <ac:picMkLst>
            <pc:docMk/>
            <pc:sldMk cId="3537725732" sldId="262"/>
            <ac:picMk id="5" creationId="{6824C633-4326-EAC9-8D1D-2888DC798BA5}"/>
          </ac:picMkLst>
        </pc:picChg>
        <pc:picChg chg="add mod">
          <ac:chgData name="Josh Cabal" userId="d5e3b67968a0785a" providerId="LiveId" clId="{74F43C98-CF09-47DC-B635-9EDD05EC6185}" dt="2024-03-06T05:34:05.311" v="1665" actId="26606"/>
          <ac:picMkLst>
            <pc:docMk/>
            <pc:sldMk cId="3537725732" sldId="262"/>
            <ac:picMk id="7" creationId="{F7851492-F4C9-F78E-0E07-0A547EC61A41}"/>
          </ac:picMkLst>
        </pc:picChg>
        <pc:cxnChg chg="add del">
          <ac:chgData name="Josh Cabal" userId="d5e3b67968a0785a" providerId="LiveId" clId="{74F43C98-CF09-47DC-B635-9EDD05EC6185}" dt="2024-03-06T05:34:01.124" v="1656" actId="26606"/>
          <ac:cxnSpMkLst>
            <pc:docMk/>
            <pc:sldMk cId="3537725732" sldId="262"/>
            <ac:cxnSpMk id="30" creationId="{D891E407-403B-4764-86C9-33A56D3BCAA3}"/>
          </ac:cxnSpMkLst>
        </pc:cxnChg>
        <pc:cxnChg chg="add del">
          <ac:chgData name="Josh Cabal" userId="d5e3b67968a0785a" providerId="LiveId" clId="{74F43C98-CF09-47DC-B635-9EDD05EC6185}" dt="2024-03-06T05:34:01.124" v="1656" actId="26606"/>
          <ac:cxnSpMkLst>
            <pc:docMk/>
            <pc:sldMk cId="3537725732" sldId="262"/>
            <ac:cxnSpMk id="32" creationId="{AA2EAA10-076F-46BD-8F0F-B9A2FB77A85C}"/>
          </ac:cxnSpMkLst>
        </pc:cxnChg>
        <pc:cxnChg chg="add del">
          <ac:chgData name="Josh Cabal" userId="d5e3b67968a0785a" providerId="LiveId" clId="{74F43C98-CF09-47DC-B635-9EDD05EC6185}" dt="2024-03-06T05:34:02.515" v="1660" actId="26606"/>
          <ac:cxnSpMkLst>
            <pc:docMk/>
            <pc:sldMk cId="3537725732" sldId="262"/>
            <ac:cxnSpMk id="37" creationId="{AA2EAA10-076F-46BD-8F0F-B9A2FB77A85C}"/>
          </ac:cxnSpMkLst>
        </pc:cxnChg>
        <pc:cxnChg chg="add del">
          <ac:chgData name="Josh Cabal" userId="d5e3b67968a0785a" providerId="LiveId" clId="{74F43C98-CF09-47DC-B635-9EDD05EC6185}" dt="2024-03-06T05:34:02.515" v="1660" actId="26606"/>
          <ac:cxnSpMkLst>
            <pc:docMk/>
            <pc:sldMk cId="3537725732" sldId="262"/>
            <ac:cxnSpMk id="38" creationId="{D891E407-403B-4764-86C9-33A56D3BCAA3}"/>
          </ac:cxnSpMkLst>
        </pc:cxnChg>
      </pc:sldChg>
      <pc:sldChg chg="addSp delSp modSp new mod setBg">
        <pc:chgData name="Josh Cabal" userId="d5e3b67968a0785a" providerId="LiveId" clId="{74F43C98-CF09-47DC-B635-9EDD05EC6185}" dt="2024-03-09T04:50:17.038" v="6219" actId="20577"/>
        <pc:sldMkLst>
          <pc:docMk/>
          <pc:sldMk cId="2487280385" sldId="263"/>
        </pc:sldMkLst>
        <pc:spChg chg="mod">
          <ac:chgData name="Josh Cabal" userId="d5e3b67968a0785a" providerId="LiveId" clId="{74F43C98-CF09-47DC-B635-9EDD05EC6185}" dt="2024-03-06T05:38:51.013" v="1973" actId="113"/>
          <ac:spMkLst>
            <pc:docMk/>
            <pc:sldMk cId="2487280385" sldId="263"/>
            <ac:spMk id="2" creationId="{7CF29F54-D00F-0243-FF6E-EBCC8C7FAA68}"/>
          </ac:spMkLst>
        </pc:spChg>
        <pc:spChg chg="del">
          <ac:chgData name="Josh Cabal" userId="d5e3b67968a0785a" providerId="LiveId" clId="{74F43C98-CF09-47DC-B635-9EDD05EC6185}" dt="2024-03-06T05:34:41.523" v="1697" actId="22"/>
          <ac:spMkLst>
            <pc:docMk/>
            <pc:sldMk cId="2487280385" sldId="263"/>
            <ac:spMk id="3" creationId="{AF08408A-0100-0349-DEED-8A9E352E62DB}"/>
          </ac:spMkLst>
        </pc:spChg>
        <pc:spChg chg="add mod">
          <ac:chgData name="Josh Cabal" userId="d5e3b67968a0785a" providerId="LiveId" clId="{74F43C98-CF09-47DC-B635-9EDD05EC6185}" dt="2024-03-09T04:50:17.038" v="6219" actId="20577"/>
          <ac:spMkLst>
            <pc:docMk/>
            <pc:sldMk cId="2487280385" sldId="263"/>
            <ac:spMk id="9" creationId="{4E851BED-5DF3-E4BF-4013-1A44DF0615B5}"/>
          </ac:spMkLst>
        </pc:spChg>
        <pc:spChg chg="add">
          <ac:chgData name="Josh Cabal" userId="d5e3b67968a0785a" providerId="LiveId" clId="{74F43C98-CF09-47DC-B635-9EDD05EC6185}" dt="2024-03-06T05:34:45.910" v="1699" actId="26606"/>
          <ac:spMkLst>
            <pc:docMk/>
            <pc:sldMk cId="2487280385" sldId="263"/>
            <ac:spMk id="12" creationId="{A8908DB7-C3A6-4FCB-9820-CEE02B398C4A}"/>
          </ac:spMkLst>
        </pc:spChg>
        <pc:spChg chg="add">
          <ac:chgData name="Josh Cabal" userId="d5e3b67968a0785a" providerId="LiveId" clId="{74F43C98-CF09-47DC-B635-9EDD05EC6185}" dt="2024-03-06T05:34:45.910" v="1699" actId="26606"/>
          <ac:spMkLst>
            <pc:docMk/>
            <pc:sldMk cId="2487280385" sldId="263"/>
            <ac:spMk id="14" creationId="{535742DD-1B16-4E9D-B715-0D74B4574A68}"/>
          </ac:spMkLst>
        </pc:spChg>
        <pc:picChg chg="add mod ord">
          <ac:chgData name="Josh Cabal" userId="d5e3b67968a0785a" providerId="LiveId" clId="{74F43C98-CF09-47DC-B635-9EDD05EC6185}" dt="2024-03-06T05:52:08.214" v="2775" actId="1440"/>
          <ac:picMkLst>
            <pc:docMk/>
            <pc:sldMk cId="2487280385" sldId="263"/>
            <ac:picMk id="5" creationId="{6D48B64D-2E61-C827-73F0-D12CC4FD3DF0}"/>
          </ac:picMkLst>
        </pc:picChg>
      </pc:sldChg>
      <pc:sldChg chg="addSp delSp modSp new mod setBg">
        <pc:chgData name="Josh Cabal" userId="d5e3b67968a0785a" providerId="LiveId" clId="{74F43C98-CF09-47DC-B635-9EDD05EC6185}" dt="2024-03-09T04:52:20.145" v="6339" actId="1076"/>
        <pc:sldMkLst>
          <pc:docMk/>
          <pc:sldMk cId="1107343928" sldId="264"/>
        </pc:sldMkLst>
        <pc:spChg chg="add del">
          <ac:chgData name="Josh Cabal" userId="d5e3b67968a0785a" providerId="LiveId" clId="{74F43C98-CF09-47DC-B635-9EDD05EC6185}" dt="2024-03-06T05:39:24.954" v="1982" actId="26606"/>
          <ac:spMkLst>
            <pc:docMk/>
            <pc:sldMk cId="1107343928" sldId="264"/>
            <ac:spMk id="2" creationId="{5F273DD0-89C7-D8AF-238C-537B228D0EAE}"/>
          </ac:spMkLst>
        </pc:spChg>
        <pc:spChg chg="add mod">
          <ac:chgData name="Josh Cabal" userId="d5e3b67968a0785a" providerId="LiveId" clId="{74F43C98-CF09-47DC-B635-9EDD05EC6185}" dt="2024-03-09T04:52:20.145" v="6339" actId="1076"/>
          <ac:spMkLst>
            <pc:docMk/>
            <pc:sldMk cId="1107343928" sldId="264"/>
            <ac:spMk id="2" creationId="{BD0CB146-D0F4-F313-22BF-FC9B87CF6A5E}"/>
          </ac:spMkLst>
        </pc:spChg>
        <pc:spChg chg="del">
          <ac:chgData name="Josh Cabal" userId="d5e3b67968a0785a" providerId="LiveId" clId="{74F43C98-CF09-47DC-B635-9EDD05EC6185}" dt="2024-03-06T05:39:13.180" v="1975" actId="22"/>
          <ac:spMkLst>
            <pc:docMk/>
            <pc:sldMk cId="1107343928" sldId="264"/>
            <ac:spMk id="3" creationId="{5B632C36-C9CF-3B04-15E9-AE28BF129A79}"/>
          </ac:spMkLst>
        </pc:spChg>
        <pc:spChg chg="add mod">
          <ac:chgData name="Josh Cabal" userId="d5e3b67968a0785a" providerId="LiveId" clId="{74F43C98-CF09-47DC-B635-9EDD05EC6185}" dt="2024-03-06T05:45:17.164" v="2283" actId="14100"/>
          <ac:spMkLst>
            <pc:docMk/>
            <pc:sldMk cId="1107343928" sldId="264"/>
            <ac:spMk id="9" creationId="{002B83FF-AFD8-E091-E9F4-2E11A2E31187}"/>
          </ac:spMkLst>
        </pc:spChg>
        <pc:spChg chg="add del">
          <ac:chgData name="Josh Cabal" userId="d5e3b67968a0785a" providerId="LiveId" clId="{74F43C98-CF09-47DC-B635-9EDD05EC6185}" dt="2024-03-06T05:39:23.925" v="1977" actId="26606"/>
          <ac:spMkLst>
            <pc:docMk/>
            <pc:sldMk cId="1107343928" sldId="264"/>
            <ac:spMk id="10" creationId="{5F879AC3-D4CE-493C-ADC7-06205677F4F8}"/>
          </ac:spMkLst>
        </pc:spChg>
        <pc:spChg chg="add del">
          <ac:chgData name="Josh Cabal" userId="d5e3b67968a0785a" providerId="LiveId" clId="{74F43C98-CF09-47DC-B635-9EDD05EC6185}" dt="2024-03-06T05:39:23.925" v="1977" actId="26606"/>
          <ac:spMkLst>
            <pc:docMk/>
            <pc:sldMk cId="1107343928" sldId="264"/>
            <ac:spMk id="12" creationId="{736F0DFD-0954-464F-BF12-DD2E6F6E0380}"/>
          </ac:spMkLst>
        </pc:spChg>
        <pc:spChg chg="add mod">
          <ac:chgData name="Josh Cabal" userId="d5e3b67968a0785a" providerId="LiveId" clId="{74F43C98-CF09-47DC-B635-9EDD05EC6185}" dt="2024-03-06T05:55:14.476" v="2829" actId="1076"/>
          <ac:spMkLst>
            <pc:docMk/>
            <pc:sldMk cId="1107343928" sldId="264"/>
            <ac:spMk id="13" creationId="{3F674B71-1B04-3A80-1D1A-AA7A503EE94D}"/>
          </ac:spMkLst>
        </pc:spChg>
        <pc:spChg chg="add mod">
          <ac:chgData name="Josh Cabal" userId="d5e3b67968a0785a" providerId="LiveId" clId="{74F43C98-CF09-47DC-B635-9EDD05EC6185}" dt="2024-03-06T05:55:24.565" v="2831" actId="1076"/>
          <ac:spMkLst>
            <pc:docMk/>
            <pc:sldMk cId="1107343928" sldId="264"/>
            <ac:spMk id="15" creationId="{AD81DC1A-C15C-8B1A-3E24-3FCD95889835}"/>
          </ac:spMkLst>
        </pc:spChg>
        <pc:spChg chg="add del">
          <ac:chgData name="Josh Cabal" userId="d5e3b67968a0785a" providerId="LiveId" clId="{74F43C98-CF09-47DC-B635-9EDD05EC6185}" dt="2024-03-06T05:39:24.950" v="1981" actId="26606"/>
          <ac:spMkLst>
            <pc:docMk/>
            <pc:sldMk cId="1107343928" sldId="264"/>
            <ac:spMk id="16" creationId="{5F879AC3-D4CE-493C-ADC7-06205677F4F8}"/>
          </ac:spMkLst>
        </pc:spChg>
        <pc:spChg chg="add del">
          <ac:chgData name="Josh Cabal" userId="d5e3b67968a0785a" providerId="LiveId" clId="{74F43C98-CF09-47DC-B635-9EDD05EC6185}" dt="2024-03-06T05:39:24.950" v="1981" actId="26606"/>
          <ac:spMkLst>
            <pc:docMk/>
            <pc:sldMk cId="1107343928" sldId="264"/>
            <ac:spMk id="17" creationId="{736F0DFD-0954-464F-BF12-DD2E6F6E0380}"/>
          </ac:spMkLst>
        </pc:spChg>
        <pc:spChg chg="add del">
          <ac:chgData name="Josh Cabal" userId="d5e3b67968a0785a" providerId="LiveId" clId="{74F43C98-CF09-47DC-B635-9EDD05EC6185}" dt="2024-03-06T05:40:01.522" v="2030" actId="26606"/>
          <ac:spMkLst>
            <pc:docMk/>
            <pc:sldMk cId="1107343928" sldId="264"/>
            <ac:spMk id="19" creationId="{2596F992-698C-48C0-9D89-70DA4CE927EF}"/>
          </ac:spMkLst>
        </pc:spChg>
        <pc:spChg chg="add mod">
          <ac:chgData name="Josh Cabal" userId="d5e3b67968a0785a" providerId="LiveId" clId="{74F43C98-CF09-47DC-B635-9EDD05EC6185}" dt="2024-03-06T05:40:01.522" v="2030" actId="26606"/>
          <ac:spMkLst>
            <pc:docMk/>
            <pc:sldMk cId="1107343928" sldId="264"/>
            <ac:spMk id="20" creationId="{5F273DD0-89C7-D8AF-238C-537B228D0EAE}"/>
          </ac:spMkLst>
        </pc:spChg>
        <pc:spChg chg="add del">
          <ac:chgData name="Josh Cabal" userId="d5e3b67968a0785a" providerId="LiveId" clId="{74F43C98-CF09-47DC-B635-9EDD05EC6185}" dt="2024-03-06T05:40:01.522" v="2030" actId="26606"/>
          <ac:spMkLst>
            <pc:docMk/>
            <pc:sldMk cId="1107343928" sldId="264"/>
            <ac:spMk id="21" creationId="{A344AAA5-41F4-4862-97EF-688D31DC7567}"/>
          </ac:spMkLst>
        </pc:spChg>
        <pc:spChg chg="add del">
          <ac:chgData name="Josh Cabal" userId="d5e3b67968a0785a" providerId="LiveId" clId="{74F43C98-CF09-47DC-B635-9EDD05EC6185}" dt="2024-03-06T05:40:01.522" v="2030" actId="26606"/>
          <ac:spMkLst>
            <pc:docMk/>
            <pc:sldMk cId="1107343928" sldId="264"/>
            <ac:spMk id="22" creationId="{69E1A62C-2AAF-4B3E-8CDB-65E237080997}"/>
          </ac:spMkLst>
        </pc:spChg>
        <pc:spChg chg="add del">
          <ac:chgData name="Josh Cabal" userId="d5e3b67968a0785a" providerId="LiveId" clId="{74F43C98-CF09-47DC-B635-9EDD05EC6185}" dt="2024-03-06T05:40:01.518" v="2029" actId="26606"/>
          <ac:spMkLst>
            <pc:docMk/>
            <pc:sldMk cId="1107343928" sldId="264"/>
            <ac:spMk id="27" creationId="{AAAE94E3-A7DB-4868-B1E3-E49703488BBC}"/>
          </ac:spMkLst>
        </pc:spChg>
        <pc:spChg chg="add del">
          <ac:chgData name="Josh Cabal" userId="d5e3b67968a0785a" providerId="LiveId" clId="{74F43C98-CF09-47DC-B635-9EDD05EC6185}" dt="2024-03-06T05:40:01.518" v="2029" actId="26606"/>
          <ac:spMkLst>
            <pc:docMk/>
            <pc:sldMk cId="1107343928" sldId="264"/>
            <ac:spMk id="33" creationId="{3873B707-463F-40B0-8227-E8CC6C67EB25}"/>
          </ac:spMkLst>
        </pc:spChg>
        <pc:spChg chg="add del">
          <ac:chgData name="Josh Cabal" userId="d5e3b67968a0785a" providerId="LiveId" clId="{74F43C98-CF09-47DC-B635-9EDD05EC6185}" dt="2024-03-06T05:40:01.518" v="2029" actId="26606"/>
          <ac:spMkLst>
            <pc:docMk/>
            <pc:sldMk cId="1107343928" sldId="264"/>
            <ac:spMk id="35" creationId="{C13237C8-E62C-4F0D-A318-BD6FB6C2D138}"/>
          </ac:spMkLst>
        </pc:spChg>
        <pc:spChg chg="add del">
          <ac:chgData name="Josh Cabal" userId="d5e3b67968a0785a" providerId="LiveId" clId="{74F43C98-CF09-47DC-B635-9EDD05EC6185}" dt="2024-03-06T05:40:01.518" v="2029" actId="26606"/>
          <ac:spMkLst>
            <pc:docMk/>
            <pc:sldMk cId="1107343928" sldId="264"/>
            <ac:spMk id="37" creationId="{19C9EAEA-39D0-4B0E-A0EB-51E7B26740B1}"/>
          </ac:spMkLst>
        </pc:spChg>
        <pc:spChg chg="add del">
          <ac:chgData name="Josh Cabal" userId="d5e3b67968a0785a" providerId="LiveId" clId="{74F43C98-CF09-47DC-B635-9EDD05EC6185}" dt="2024-03-06T05:40:01.518" v="2029" actId="26606"/>
          <ac:spMkLst>
            <pc:docMk/>
            <pc:sldMk cId="1107343928" sldId="264"/>
            <ac:spMk id="39" creationId="{8CB5D2D7-DF65-4E86-BFBA-FFB9B5ACEB64}"/>
          </ac:spMkLst>
        </pc:spChg>
        <pc:spChg chg="add">
          <ac:chgData name="Josh Cabal" userId="d5e3b67968a0785a" providerId="LiveId" clId="{74F43C98-CF09-47DC-B635-9EDD05EC6185}" dt="2024-03-06T05:40:01.522" v="2030" actId="26606"/>
          <ac:spMkLst>
            <pc:docMk/>
            <pc:sldMk cId="1107343928" sldId="264"/>
            <ac:spMk id="41" creationId="{F4F2FC05-7D27-410F-BDA9-ADF4831368C7}"/>
          </ac:spMkLst>
        </pc:spChg>
        <pc:spChg chg="add">
          <ac:chgData name="Josh Cabal" userId="d5e3b67968a0785a" providerId="LiveId" clId="{74F43C98-CF09-47DC-B635-9EDD05EC6185}" dt="2024-03-06T05:40:01.522" v="2030" actId="26606"/>
          <ac:spMkLst>
            <pc:docMk/>
            <pc:sldMk cId="1107343928" sldId="264"/>
            <ac:spMk id="42" creationId="{9080D120-BD54-46E1-BA37-82F5E8089E90}"/>
          </ac:spMkLst>
        </pc:spChg>
        <pc:spChg chg="add">
          <ac:chgData name="Josh Cabal" userId="d5e3b67968a0785a" providerId="LiveId" clId="{74F43C98-CF09-47DC-B635-9EDD05EC6185}" dt="2024-03-06T05:40:01.522" v="2030" actId="26606"/>
          <ac:spMkLst>
            <pc:docMk/>
            <pc:sldMk cId="1107343928" sldId="264"/>
            <ac:spMk id="43" creationId="{81D83946-74FA-498A-AC80-9926F041B5C5}"/>
          </ac:spMkLst>
        </pc:spChg>
        <pc:spChg chg="add">
          <ac:chgData name="Josh Cabal" userId="d5e3b67968a0785a" providerId="LiveId" clId="{74F43C98-CF09-47DC-B635-9EDD05EC6185}" dt="2024-03-06T05:40:01.522" v="2030" actId="26606"/>
          <ac:spMkLst>
            <pc:docMk/>
            <pc:sldMk cId="1107343928" sldId="264"/>
            <ac:spMk id="44" creationId="{5060D983-8B52-443A-8183-2A1DE05618B5}"/>
          </ac:spMkLst>
        </pc:spChg>
        <pc:grpChg chg="add del">
          <ac:chgData name="Josh Cabal" userId="d5e3b67968a0785a" providerId="LiveId" clId="{74F43C98-CF09-47DC-B635-9EDD05EC6185}" dt="2024-03-06T05:40:01.518" v="2029" actId="26606"/>
          <ac:grpSpMkLst>
            <pc:docMk/>
            <pc:sldMk cId="1107343928" sldId="264"/>
            <ac:grpSpMk id="29" creationId="{1DE889C7-FAD6-4397-98E2-05D503484459}"/>
          </ac:grpSpMkLst>
        </pc:grpChg>
        <pc:picChg chg="add del mod ord">
          <ac:chgData name="Josh Cabal" userId="d5e3b67968a0785a" providerId="LiveId" clId="{74F43C98-CF09-47DC-B635-9EDD05EC6185}" dt="2024-03-06T05:44:21.117" v="2246" actId="478"/>
          <ac:picMkLst>
            <pc:docMk/>
            <pc:sldMk cId="1107343928" sldId="264"/>
            <ac:picMk id="5" creationId="{81D2BA45-30DF-FE16-27E0-7CC0B628ADCC}"/>
          </ac:picMkLst>
        </pc:picChg>
        <pc:picChg chg="add del mod">
          <ac:chgData name="Josh Cabal" userId="d5e3b67968a0785a" providerId="LiveId" clId="{74F43C98-CF09-47DC-B635-9EDD05EC6185}" dt="2024-03-06T05:44:14.534" v="2245" actId="478"/>
          <ac:picMkLst>
            <pc:docMk/>
            <pc:sldMk cId="1107343928" sldId="264"/>
            <ac:picMk id="7" creationId="{8A10394C-EAB4-A7F8-E0D6-F506A2CC6D02}"/>
          </ac:picMkLst>
        </pc:picChg>
        <pc:picChg chg="add mod">
          <ac:chgData name="Josh Cabal" userId="d5e3b67968a0785a" providerId="LiveId" clId="{74F43C98-CF09-47DC-B635-9EDD05EC6185}" dt="2024-03-06T05:52:12.869" v="2776" actId="1440"/>
          <ac:picMkLst>
            <pc:docMk/>
            <pc:sldMk cId="1107343928" sldId="264"/>
            <ac:picMk id="11" creationId="{A93C7E1B-AAF6-B98E-0928-EE2A09967A6A}"/>
          </ac:picMkLst>
        </pc:picChg>
        <pc:cxnChg chg="add del">
          <ac:chgData name="Josh Cabal" userId="d5e3b67968a0785a" providerId="LiveId" clId="{74F43C98-CF09-47DC-B635-9EDD05EC6185}" dt="2024-03-06T05:39:24.582" v="1979" actId="26606"/>
          <ac:cxnSpMkLst>
            <pc:docMk/>
            <pc:sldMk cId="1107343928" sldId="264"/>
            <ac:cxnSpMk id="14" creationId="{1D2C85F1-A25E-ACF0-F435-AF8D6EFBDCF5}"/>
          </ac:cxnSpMkLst>
        </pc:cxnChg>
      </pc:sldChg>
      <pc:sldChg chg="addSp delSp modSp new mod ord setBg">
        <pc:chgData name="Josh Cabal" userId="d5e3b67968a0785a" providerId="LiveId" clId="{74F43C98-CF09-47DC-B635-9EDD05EC6185}" dt="2024-03-09T04:52:06.636" v="6338" actId="1076"/>
        <pc:sldMkLst>
          <pc:docMk/>
          <pc:sldMk cId="274377386" sldId="265"/>
        </pc:sldMkLst>
        <pc:spChg chg="add mod">
          <ac:chgData name="Josh Cabal" userId="d5e3b67968a0785a" providerId="LiveId" clId="{74F43C98-CF09-47DC-B635-9EDD05EC6185}" dt="2024-03-09T04:52:06.636" v="6338" actId="1076"/>
          <ac:spMkLst>
            <pc:docMk/>
            <pc:sldMk cId="274377386" sldId="265"/>
            <ac:spMk id="2" creationId="{9BA2E65C-2D9E-D389-E11A-AFDB2B24085B}"/>
          </ac:spMkLst>
        </pc:spChg>
        <pc:spChg chg="del">
          <ac:chgData name="Josh Cabal" userId="d5e3b67968a0785a" providerId="LiveId" clId="{74F43C98-CF09-47DC-B635-9EDD05EC6185}" dt="2024-03-06T05:40:22.631" v="2033" actId="26606"/>
          <ac:spMkLst>
            <pc:docMk/>
            <pc:sldMk cId="274377386" sldId="265"/>
            <ac:spMk id="2" creationId="{A98BF92F-5D65-DB88-43FF-524A00A5995D}"/>
          </ac:spMkLst>
        </pc:spChg>
        <pc:spChg chg="del">
          <ac:chgData name="Josh Cabal" userId="d5e3b67968a0785a" providerId="LiveId" clId="{74F43C98-CF09-47DC-B635-9EDD05EC6185}" dt="2024-03-06T05:40:19.268" v="2032" actId="22"/>
          <ac:spMkLst>
            <pc:docMk/>
            <pc:sldMk cId="274377386" sldId="265"/>
            <ac:spMk id="3" creationId="{A7616682-828C-1883-B8A2-716EB638010D}"/>
          </ac:spMkLst>
        </pc:spChg>
        <pc:spChg chg="add del mod">
          <ac:chgData name="Josh Cabal" userId="d5e3b67968a0785a" providerId="LiveId" clId="{74F43C98-CF09-47DC-B635-9EDD05EC6185}" dt="2024-03-06T05:40:42.899" v="2046" actId="26606"/>
          <ac:spMkLst>
            <pc:docMk/>
            <pc:sldMk cId="274377386" sldId="265"/>
            <ac:spMk id="7" creationId="{887F5BE0-0116-BCCE-D4B1-B3A5F22C2F7A}"/>
          </ac:spMkLst>
        </pc:spChg>
        <pc:spChg chg="add mod">
          <ac:chgData name="Josh Cabal" userId="d5e3b67968a0785a" providerId="LiveId" clId="{74F43C98-CF09-47DC-B635-9EDD05EC6185}" dt="2024-03-06T05:40:55.440" v="2048" actId="1076"/>
          <ac:spMkLst>
            <pc:docMk/>
            <pc:sldMk cId="274377386" sldId="265"/>
            <ac:spMk id="13" creationId="{DAE6A2CA-0AC6-76A3-782B-123681503DF9}"/>
          </ac:spMkLst>
        </pc:spChg>
        <pc:spChg chg="add mod">
          <ac:chgData name="Josh Cabal" userId="d5e3b67968a0785a" providerId="LiveId" clId="{74F43C98-CF09-47DC-B635-9EDD05EC6185}" dt="2024-03-06T05:53:48.533" v="2794" actId="1076"/>
          <ac:spMkLst>
            <pc:docMk/>
            <pc:sldMk cId="274377386" sldId="265"/>
            <ac:spMk id="14" creationId="{7F3668F3-9A29-616A-BDA5-979F91846932}"/>
          </ac:spMkLst>
        </pc:spChg>
        <pc:spChg chg="add mod">
          <ac:chgData name="Josh Cabal" userId="d5e3b67968a0785a" providerId="LiveId" clId="{74F43C98-CF09-47DC-B635-9EDD05EC6185}" dt="2024-03-06T05:54:20.601" v="2799" actId="1076"/>
          <ac:spMkLst>
            <pc:docMk/>
            <pc:sldMk cId="274377386" sldId="265"/>
            <ac:spMk id="15" creationId="{2F8C3815-6E28-5F21-9DA3-03E5D57EFDF8}"/>
          </ac:spMkLst>
        </pc:spChg>
        <pc:spChg chg="add mod">
          <ac:chgData name="Josh Cabal" userId="d5e3b67968a0785a" providerId="LiveId" clId="{74F43C98-CF09-47DC-B635-9EDD05EC6185}" dt="2024-03-06T05:54:23.070" v="2801" actId="1076"/>
          <ac:spMkLst>
            <pc:docMk/>
            <pc:sldMk cId="274377386" sldId="265"/>
            <ac:spMk id="16" creationId="{CF603ECF-7294-0B44-5187-E250A1C8E71B}"/>
          </ac:spMkLst>
        </pc:spChg>
        <pc:spChg chg="add del">
          <ac:chgData name="Josh Cabal" userId="d5e3b67968a0785a" providerId="LiveId" clId="{74F43C98-CF09-47DC-B635-9EDD05EC6185}" dt="2024-03-06T05:40:40.297" v="2041" actId="26606"/>
          <ac:spMkLst>
            <pc:docMk/>
            <pc:sldMk cId="274377386" sldId="265"/>
            <ac:spMk id="17" creationId="{201CC55D-ED54-4C5C-95E6-10947BD1103B}"/>
          </ac:spMkLst>
        </pc:spChg>
        <pc:spChg chg="add mod">
          <ac:chgData name="Josh Cabal" userId="d5e3b67968a0785a" providerId="LiveId" clId="{74F43C98-CF09-47DC-B635-9EDD05EC6185}" dt="2024-03-06T05:54:25.423" v="2804" actId="1076"/>
          <ac:spMkLst>
            <pc:docMk/>
            <pc:sldMk cId="274377386" sldId="265"/>
            <ac:spMk id="18" creationId="{BB0A1C69-8ED6-23DC-9C41-57C9F63C7263}"/>
          </ac:spMkLst>
        </pc:spChg>
        <pc:spChg chg="add">
          <ac:chgData name="Josh Cabal" userId="d5e3b67968a0785a" providerId="LiveId" clId="{74F43C98-CF09-47DC-B635-9EDD05EC6185}" dt="2024-03-06T05:40:42.899" v="2046" actId="26606"/>
          <ac:spMkLst>
            <pc:docMk/>
            <pc:sldMk cId="274377386" sldId="265"/>
            <ac:spMk id="21" creationId="{3D752CF2-2291-40B5-B462-C17B174C10BC}"/>
          </ac:spMkLst>
        </pc:spChg>
        <pc:spChg chg="add mod">
          <ac:chgData name="Josh Cabal" userId="d5e3b67968a0785a" providerId="LiveId" clId="{74F43C98-CF09-47DC-B635-9EDD05EC6185}" dt="2024-03-06T05:54:41.812" v="2825" actId="1076"/>
          <ac:spMkLst>
            <pc:docMk/>
            <pc:sldMk cId="274377386" sldId="265"/>
            <ac:spMk id="22" creationId="{9BE82697-F1F4-E33E-A302-A32B53816AE1}"/>
          </ac:spMkLst>
        </pc:spChg>
        <pc:spChg chg="add del">
          <ac:chgData name="Josh Cabal" userId="d5e3b67968a0785a" providerId="LiveId" clId="{74F43C98-CF09-47DC-B635-9EDD05EC6185}" dt="2024-03-06T05:40:40.297" v="2041" actId="26606"/>
          <ac:spMkLst>
            <pc:docMk/>
            <pc:sldMk cId="274377386" sldId="265"/>
            <ac:spMk id="23" creationId="{3873B707-463F-40B0-8227-E8CC6C67EB25}"/>
          </ac:spMkLst>
        </pc:spChg>
        <pc:spChg chg="add del">
          <ac:chgData name="Josh Cabal" userId="d5e3b67968a0785a" providerId="LiveId" clId="{74F43C98-CF09-47DC-B635-9EDD05EC6185}" dt="2024-03-06T05:40:40.297" v="2041" actId="26606"/>
          <ac:spMkLst>
            <pc:docMk/>
            <pc:sldMk cId="274377386" sldId="265"/>
            <ac:spMk id="25" creationId="{C13237C8-E62C-4F0D-A318-BD6FB6C2D138}"/>
          </ac:spMkLst>
        </pc:spChg>
        <pc:spChg chg="add del">
          <ac:chgData name="Josh Cabal" userId="d5e3b67968a0785a" providerId="LiveId" clId="{74F43C98-CF09-47DC-B635-9EDD05EC6185}" dt="2024-03-06T05:40:40.297" v="2041" actId="26606"/>
          <ac:spMkLst>
            <pc:docMk/>
            <pc:sldMk cId="274377386" sldId="265"/>
            <ac:spMk id="27" creationId="{19C9EAEA-39D0-4B0E-A0EB-51E7B26740B1}"/>
          </ac:spMkLst>
        </pc:spChg>
        <pc:spChg chg="add del">
          <ac:chgData name="Josh Cabal" userId="d5e3b67968a0785a" providerId="LiveId" clId="{74F43C98-CF09-47DC-B635-9EDD05EC6185}" dt="2024-03-06T05:40:42.090" v="2043" actId="26606"/>
          <ac:spMkLst>
            <pc:docMk/>
            <pc:sldMk cId="274377386" sldId="265"/>
            <ac:spMk id="29" creationId="{9F79630B-0F0B-446E-A637-38FA8F61D10E}"/>
          </ac:spMkLst>
        </pc:spChg>
        <pc:spChg chg="add del">
          <ac:chgData name="Josh Cabal" userId="d5e3b67968a0785a" providerId="LiveId" clId="{74F43C98-CF09-47DC-B635-9EDD05EC6185}" dt="2024-03-06T05:40:42.090" v="2043" actId="26606"/>
          <ac:spMkLst>
            <pc:docMk/>
            <pc:sldMk cId="274377386" sldId="265"/>
            <ac:spMk id="30" creationId="{B3437C99-FC8E-4311-B48A-F0C4C329B154}"/>
          </ac:spMkLst>
        </pc:spChg>
        <pc:spChg chg="add del">
          <ac:chgData name="Josh Cabal" userId="d5e3b67968a0785a" providerId="LiveId" clId="{74F43C98-CF09-47DC-B635-9EDD05EC6185}" dt="2024-03-06T05:40:42.896" v="2045" actId="26606"/>
          <ac:spMkLst>
            <pc:docMk/>
            <pc:sldMk cId="274377386" sldId="265"/>
            <ac:spMk id="32" creationId="{42A4FC2C-047E-45A5-965D-8E1E3BF09BC6}"/>
          </ac:spMkLst>
        </pc:spChg>
        <pc:spChg chg="add">
          <ac:chgData name="Josh Cabal" userId="d5e3b67968a0785a" providerId="LiveId" clId="{74F43C98-CF09-47DC-B635-9EDD05EC6185}" dt="2024-03-06T05:40:42.899" v="2046" actId="26606"/>
          <ac:spMkLst>
            <pc:docMk/>
            <pc:sldMk cId="274377386" sldId="265"/>
            <ac:spMk id="34" creationId="{F94AA2BD-2E3F-4B1D-8127-5744B8115311}"/>
          </ac:spMkLst>
        </pc:spChg>
        <pc:spChg chg="add">
          <ac:chgData name="Josh Cabal" userId="d5e3b67968a0785a" providerId="LiveId" clId="{74F43C98-CF09-47DC-B635-9EDD05EC6185}" dt="2024-03-06T05:40:42.899" v="2046" actId="26606"/>
          <ac:spMkLst>
            <pc:docMk/>
            <pc:sldMk cId="274377386" sldId="265"/>
            <ac:spMk id="35" creationId="{4BD02261-2DC8-4AA8-9E16-7751AE892445}"/>
          </ac:spMkLst>
        </pc:spChg>
        <pc:spChg chg="add mod">
          <ac:chgData name="Josh Cabal" userId="d5e3b67968a0785a" providerId="LiveId" clId="{74F43C98-CF09-47DC-B635-9EDD05EC6185}" dt="2024-03-06T05:53:06.314" v="2779" actId="14100"/>
          <ac:spMkLst>
            <pc:docMk/>
            <pc:sldMk cId="274377386" sldId="265"/>
            <ac:spMk id="36" creationId="{887F5BE0-0116-BCCE-D4B1-B3A5F22C2F7A}"/>
          </ac:spMkLst>
        </pc:spChg>
        <pc:grpChg chg="add del">
          <ac:chgData name="Josh Cabal" userId="d5e3b67968a0785a" providerId="LiveId" clId="{74F43C98-CF09-47DC-B635-9EDD05EC6185}" dt="2024-03-06T05:40:42.899" v="2046" actId="26606"/>
          <ac:grpSpMkLst>
            <pc:docMk/>
            <pc:sldMk cId="274377386" sldId="265"/>
            <ac:grpSpMk id="10" creationId="{D4D7444E-8572-6DFD-CB75-0984238C716D}"/>
          </ac:grpSpMkLst>
        </pc:grpChg>
        <pc:grpChg chg="add del">
          <ac:chgData name="Josh Cabal" userId="d5e3b67968a0785a" providerId="LiveId" clId="{74F43C98-CF09-47DC-B635-9EDD05EC6185}" dt="2024-03-06T05:40:40.297" v="2041" actId="26606"/>
          <ac:grpSpMkLst>
            <pc:docMk/>
            <pc:sldMk cId="274377386" sldId="265"/>
            <ac:grpSpMk id="19" creationId="{1DE889C7-FAD6-4397-98E2-05D503484459}"/>
          </ac:grpSpMkLst>
        </pc:grpChg>
        <pc:picChg chg="add del mod ord">
          <ac:chgData name="Josh Cabal" userId="d5e3b67968a0785a" providerId="LiveId" clId="{74F43C98-CF09-47DC-B635-9EDD05EC6185}" dt="2024-03-06T05:40:35.743" v="2038" actId="478"/>
          <ac:picMkLst>
            <pc:docMk/>
            <pc:sldMk cId="274377386" sldId="265"/>
            <ac:picMk id="5" creationId="{57E232A1-7E01-686A-FDC7-C68C1E7685D4}"/>
          </ac:picMkLst>
        </pc:picChg>
        <pc:picChg chg="add del mod">
          <ac:chgData name="Josh Cabal" userId="d5e3b67968a0785a" providerId="LiveId" clId="{74F43C98-CF09-47DC-B635-9EDD05EC6185}" dt="2024-03-06T06:00:35.613" v="2928" actId="478"/>
          <ac:picMkLst>
            <pc:docMk/>
            <pc:sldMk cId="274377386" sldId="265"/>
            <ac:picMk id="9" creationId="{86801B75-1F2D-4867-89C2-A2DA47DF34AA}"/>
          </ac:picMkLst>
        </pc:picChg>
        <pc:picChg chg="add mod">
          <ac:chgData name="Josh Cabal" userId="d5e3b67968a0785a" providerId="LiveId" clId="{74F43C98-CF09-47DC-B635-9EDD05EC6185}" dt="2024-03-06T06:00:41.844" v="2930" actId="1076"/>
          <ac:picMkLst>
            <pc:docMk/>
            <pc:sldMk cId="274377386" sldId="265"/>
            <ac:picMk id="26" creationId="{54FC5943-DE6A-4BBB-8663-0FA8956DEA8B}"/>
          </ac:picMkLst>
        </pc:picChg>
      </pc:sldChg>
      <pc:sldChg chg="addSp delSp modSp new mod setBg">
        <pc:chgData name="Josh Cabal" userId="d5e3b67968a0785a" providerId="LiveId" clId="{74F43C98-CF09-47DC-B635-9EDD05EC6185}" dt="2024-03-06T07:17:54.481" v="4409" actId="313"/>
        <pc:sldMkLst>
          <pc:docMk/>
          <pc:sldMk cId="1778520629" sldId="266"/>
        </pc:sldMkLst>
        <pc:spChg chg="mod">
          <ac:chgData name="Josh Cabal" userId="d5e3b67968a0785a" providerId="LiveId" clId="{74F43C98-CF09-47DC-B635-9EDD05EC6185}" dt="2024-03-06T05:47:30.568" v="2342" actId="14100"/>
          <ac:spMkLst>
            <pc:docMk/>
            <pc:sldMk cId="1778520629" sldId="266"/>
            <ac:spMk id="2" creationId="{344A35FF-8FC5-7957-6309-2F1988EF7254}"/>
          </ac:spMkLst>
        </pc:spChg>
        <pc:spChg chg="del">
          <ac:chgData name="Josh Cabal" userId="d5e3b67968a0785a" providerId="LiveId" clId="{74F43C98-CF09-47DC-B635-9EDD05EC6185}" dt="2024-03-06T05:46:42.316" v="2285" actId="22"/>
          <ac:spMkLst>
            <pc:docMk/>
            <pc:sldMk cId="1778520629" sldId="266"/>
            <ac:spMk id="3" creationId="{4591B66A-6C3D-D4BE-49D5-A45BD9E8A859}"/>
          </ac:spMkLst>
        </pc:spChg>
        <pc:spChg chg="add mod">
          <ac:chgData name="Josh Cabal" userId="d5e3b67968a0785a" providerId="LiveId" clId="{74F43C98-CF09-47DC-B635-9EDD05EC6185}" dt="2024-03-06T07:17:54.481" v="4409" actId="313"/>
          <ac:spMkLst>
            <pc:docMk/>
            <pc:sldMk cId="1778520629" sldId="266"/>
            <ac:spMk id="9" creationId="{E2FDBC17-540D-87AA-4995-B8A9959DA8BA}"/>
          </ac:spMkLst>
        </pc:spChg>
        <pc:spChg chg="add">
          <ac:chgData name="Josh Cabal" userId="d5e3b67968a0785a" providerId="LiveId" clId="{74F43C98-CF09-47DC-B635-9EDD05EC6185}" dt="2024-03-06T05:46:46.834" v="2286" actId="26606"/>
          <ac:spMkLst>
            <pc:docMk/>
            <pc:sldMk cId="1778520629" sldId="266"/>
            <ac:spMk id="12" creationId="{32AEEBC8-9D30-42EF-95F2-386C2653FBF0}"/>
          </ac:spMkLst>
        </pc:spChg>
        <pc:spChg chg="add">
          <ac:chgData name="Josh Cabal" userId="d5e3b67968a0785a" providerId="LiveId" clId="{74F43C98-CF09-47DC-B635-9EDD05EC6185}" dt="2024-03-06T05:46:46.834" v="2286" actId="26606"/>
          <ac:spMkLst>
            <pc:docMk/>
            <pc:sldMk cId="1778520629" sldId="266"/>
            <ac:spMk id="14" creationId="{2E92FA66-67D7-4CB4-94D3-E643A9AD4757}"/>
          </ac:spMkLst>
        </pc:spChg>
        <pc:picChg chg="add mod ord">
          <ac:chgData name="Josh Cabal" userId="d5e3b67968a0785a" providerId="LiveId" clId="{74F43C98-CF09-47DC-B635-9EDD05EC6185}" dt="2024-03-06T05:52:16.456" v="2777" actId="1440"/>
          <ac:picMkLst>
            <pc:docMk/>
            <pc:sldMk cId="1778520629" sldId="266"/>
            <ac:picMk id="5" creationId="{CC0BE4C3-C369-48E3-E1DA-E1BFFEE77B3D}"/>
          </ac:picMkLst>
        </pc:picChg>
      </pc:sldChg>
      <pc:sldChg chg="addSp delSp modSp new mod setBg">
        <pc:chgData name="Josh Cabal" userId="d5e3b67968a0785a" providerId="LiveId" clId="{74F43C98-CF09-47DC-B635-9EDD05EC6185}" dt="2024-03-09T04:36:10.672" v="5677" actId="20577"/>
        <pc:sldMkLst>
          <pc:docMk/>
          <pc:sldMk cId="2432421991" sldId="267"/>
        </pc:sldMkLst>
        <pc:spChg chg="mod">
          <ac:chgData name="Josh Cabal" userId="d5e3b67968a0785a" providerId="LiveId" clId="{74F43C98-CF09-47DC-B635-9EDD05EC6185}" dt="2024-03-06T05:49:18.944" v="2488" actId="113"/>
          <ac:spMkLst>
            <pc:docMk/>
            <pc:sldMk cId="2432421991" sldId="267"/>
            <ac:spMk id="2" creationId="{52BB8825-CD03-11ED-1DF5-DFB36ACF14AB}"/>
          </ac:spMkLst>
        </pc:spChg>
        <pc:spChg chg="del">
          <ac:chgData name="Josh Cabal" userId="d5e3b67968a0785a" providerId="LiveId" clId="{74F43C98-CF09-47DC-B635-9EDD05EC6185}" dt="2024-03-06T05:49:09.892" v="2459" actId="22"/>
          <ac:spMkLst>
            <pc:docMk/>
            <pc:sldMk cId="2432421991" sldId="267"/>
            <ac:spMk id="3" creationId="{6956697C-16F9-35DE-EB4D-048B499325BE}"/>
          </ac:spMkLst>
        </pc:spChg>
        <pc:spChg chg="add mod">
          <ac:chgData name="Josh Cabal" userId="d5e3b67968a0785a" providerId="LiveId" clId="{74F43C98-CF09-47DC-B635-9EDD05EC6185}" dt="2024-03-09T04:36:10.672" v="5677" actId="20577"/>
          <ac:spMkLst>
            <pc:docMk/>
            <pc:sldMk cId="2432421991" sldId="267"/>
            <ac:spMk id="9" creationId="{67E3372D-6035-FA41-1155-EA0ECA4CED91}"/>
          </ac:spMkLst>
        </pc:spChg>
        <pc:spChg chg="add">
          <ac:chgData name="Josh Cabal" userId="d5e3b67968a0785a" providerId="LiveId" clId="{74F43C98-CF09-47DC-B635-9EDD05EC6185}" dt="2024-03-06T05:49:17.187" v="2487" actId="26606"/>
          <ac:spMkLst>
            <pc:docMk/>
            <pc:sldMk cId="2432421991" sldId="267"/>
            <ac:spMk id="12" creationId="{32AEEBC8-9D30-42EF-95F2-386C2653FBF0}"/>
          </ac:spMkLst>
        </pc:spChg>
        <pc:spChg chg="add">
          <ac:chgData name="Josh Cabal" userId="d5e3b67968a0785a" providerId="LiveId" clId="{74F43C98-CF09-47DC-B635-9EDD05EC6185}" dt="2024-03-06T05:49:17.187" v="2487" actId="26606"/>
          <ac:spMkLst>
            <pc:docMk/>
            <pc:sldMk cId="2432421991" sldId="267"/>
            <ac:spMk id="14" creationId="{2E92FA66-67D7-4CB4-94D3-E643A9AD4757}"/>
          </ac:spMkLst>
        </pc:spChg>
        <pc:picChg chg="add mod ord">
          <ac:chgData name="Josh Cabal" userId="d5e3b67968a0785a" providerId="LiveId" clId="{74F43C98-CF09-47DC-B635-9EDD05EC6185}" dt="2024-03-06T05:52:18.766" v="2778" actId="1440"/>
          <ac:picMkLst>
            <pc:docMk/>
            <pc:sldMk cId="2432421991" sldId="267"/>
            <ac:picMk id="5" creationId="{4CA6C2DD-0243-0E7B-D853-67985ECC3589}"/>
          </ac:picMkLst>
        </pc:picChg>
      </pc:sldChg>
      <pc:sldChg chg="addSp modSp new mod setBg">
        <pc:chgData name="Josh Cabal" userId="d5e3b67968a0785a" providerId="LiveId" clId="{74F43C98-CF09-47DC-B635-9EDD05EC6185}" dt="2024-03-09T04:36:32.776" v="5683" actId="20577"/>
        <pc:sldMkLst>
          <pc:docMk/>
          <pc:sldMk cId="273020381" sldId="268"/>
        </pc:sldMkLst>
        <pc:spChg chg="mod">
          <ac:chgData name="Josh Cabal" userId="d5e3b67968a0785a" providerId="LiveId" clId="{74F43C98-CF09-47DC-B635-9EDD05EC6185}" dt="2024-03-06T06:14:44.631" v="3498" actId="113"/>
          <ac:spMkLst>
            <pc:docMk/>
            <pc:sldMk cId="273020381" sldId="268"/>
            <ac:spMk id="2" creationId="{3EB6EC58-32A9-5ABF-B9E3-E7B255D6D14C}"/>
          </ac:spMkLst>
        </pc:spChg>
        <pc:spChg chg="mod ord">
          <ac:chgData name="Josh Cabal" userId="d5e3b67968a0785a" providerId="LiveId" clId="{74F43C98-CF09-47DC-B635-9EDD05EC6185}" dt="2024-03-06T06:05:05.645" v="3070" actId="20577"/>
          <ac:spMkLst>
            <pc:docMk/>
            <pc:sldMk cId="273020381" sldId="268"/>
            <ac:spMk id="3" creationId="{77607CF9-42BE-10FE-E244-1215BFD2D5C2}"/>
          </ac:spMkLst>
        </pc:spChg>
        <pc:spChg chg="add mod">
          <ac:chgData name="Josh Cabal" userId="d5e3b67968a0785a" providerId="LiveId" clId="{74F43C98-CF09-47DC-B635-9EDD05EC6185}" dt="2024-03-06T06:05:20.350" v="3077" actId="1076"/>
          <ac:spMkLst>
            <pc:docMk/>
            <pc:sldMk cId="273020381" sldId="268"/>
            <ac:spMk id="5" creationId="{D8D8F758-136A-0B19-3EF8-CC858DD43F0B}"/>
          </ac:spMkLst>
        </pc:spChg>
        <pc:spChg chg="add mod">
          <ac:chgData name="Josh Cabal" userId="d5e3b67968a0785a" providerId="LiveId" clId="{74F43C98-CF09-47DC-B635-9EDD05EC6185}" dt="2024-03-06T06:05:19.029" v="3076" actId="1076"/>
          <ac:spMkLst>
            <pc:docMk/>
            <pc:sldMk cId="273020381" sldId="268"/>
            <ac:spMk id="6" creationId="{BF10403C-9F0C-6F69-51B4-963B101C5F1A}"/>
          </ac:spMkLst>
        </pc:spChg>
        <pc:spChg chg="add mod">
          <ac:chgData name="Josh Cabal" userId="d5e3b67968a0785a" providerId="LiveId" clId="{74F43C98-CF09-47DC-B635-9EDD05EC6185}" dt="2024-03-06T06:05:16.807" v="3075" actId="1076"/>
          <ac:spMkLst>
            <pc:docMk/>
            <pc:sldMk cId="273020381" sldId="268"/>
            <ac:spMk id="7" creationId="{14EB5E6F-8507-8DB4-763E-3839EAA8D079}"/>
          </ac:spMkLst>
        </pc:spChg>
        <pc:spChg chg="add mod">
          <ac:chgData name="Josh Cabal" userId="d5e3b67968a0785a" providerId="LiveId" clId="{74F43C98-CF09-47DC-B635-9EDD05EC6185}" dt="2024-03-09T04:36:32.776" v="5683" actId="20577"/>
          <ac:spMkLst>
            <pc:docMk/>
            <pc:sldMk cId="273020381" sldId="268"/>
            <ac:spMk id="8" creationId="{6B2DE937-88BB-3B22-2FBE-09618E83A89E}"/>
          </ac:spMkLst>
        </pc:spChg>
        <pc:spChg chg="add">
          <ac:chgData name="Josh Cabal" userId="d5e3b67968a0785a" providerId="LiveId" clId="{74F43C98-CF09-47DC-B635-9EDD05EC6185}" dt="2024-03-06T05:58:06.984" v="2864" actId="26606"/>
          <ac:spMkLst>
            <pc:docMk/>
            <pc:sldMk cId="273020381" sldId="268"/>
            <ac:spMk id="9" creationId="{DBC6133C-0615-4CE4-9132-37E609A9BDFA}"/>
          </ac:spMkLst>
        </pc:spChg>
        <pc:spChg chg="add mod">
          <ac:chgData name="Josh Cabal" userId="d5e3b67968a0785a" providerId="LiveId" clId="{74F43C98-CF09-47DC-B635-9EDD05EC6185}" dt="2024-03-06T06:08:05.388" v="3203" actId="20577"/>
          <ac:spMkLst>
            <pc:docMk/>
            <pc:sldMk cId="273020381" sldId="268"/>
            <ac:spMk id="10" creationId="{5D6050DE-73D8-4FB2-8DA7-B3DC5888053E}"/>
          </ac:spMkLst>
        </pc:spChg>
        <pc:spChg chg="add">
          <ac:chgData name="Josh Cabal" userId="d5e3b67968a0785a" providerId="LiveId" clId="{74F43C98-CF09-47DC-B635-9EDD05EC6185}" dt="2024-03-06T05:58:06.984" v="2864" actId="26606"/>
          <ac:spMkLst>
            <pc:docMk/>
            <pc:sldMk cId="273020381" sldId="268"/>
            <ac:spMk id="11" creationId="{169CC832-2974-4E8D-90ED-3E2941BA7336}"/>
          </ac:spMkLst>
        </pc:spChg>
        <pc:spChg chg="add mod">
          <ac:chgData name="Josh Cabal" userId="d5e3b67968a0785a" providerId="LiveId" clId="{74F43C98-CF09-47DC-B635-9EDD05EC6185}" dt="2024-03-06T06:15:13.908" v="3519" actId="20577"/>
          <ac:spMkLst>
            <pc:docMk/>
            <pc:sldMk cId="273020381" sldId="268"/>
            <ac:spMk id="12" creationId="{DC2312F4-863A-4121-7E8A-82900ED92DAB}"/>
          </ac:spMkLst>
        </pc:spChg>
        <pc:spChg chg="add">
          <ac:chgData name="Josh Cabal" userId="d5e3b67968a0785a" providerId="LiveId" clId="{74F43C98-CF09-47DC-B635-9EDD05EC6185}" dt="2024-03-06T05:58:06.984" v="2864" actId="26606"/>
          <ac:spMkLst>
            <pc:docMk/>
            <pc:sldMk cId="273020381" sldId="268"/>
            <ac:spMk id="13" creationId="{55222F96-971A-4F90-B841-6BAB416C7AC1}"/>
          </ac:spMkLst>
        </pc:spChg>
        <pc:spChg chg="add">
          <ac:chgData name="Josh Cabal" userId="d5e3b67968a0785a" providerId="LiveId" clId="{74F43C98-CF09-47DC-B635-9EDD05EC6185}" dt="2024-03-06T05:58:06.984" v="2864" actId="26606"/>
          <ac:spMkLst>
            <pc:docMk/>
            <pc:sldMk cId="273020381" sldId="268"/>
            <ac:spMk id="15" creationId="{08980754-6F4B-43C9-B9BE-127B6BED6586}"/>
          </ac:spMkLst>
        </pc:spChg>
        <pc:spChg chg="add">
          <ac:chgData name="Josh Cabal" userId="d5e3b67968a0785a" providerId="LiveId" clId="{74F43C98-CF09-47DC-B635-9EDD05EC6185}" dt="2024-03-06T05:58:06.984" v="2864" actId="26606"/>
          <ac:spMkLst>
            <pc:docMk/>
            <pc:sldMk cId="273020381" sldId="268"/>
            <ac:spMk id="17" creationId="{2C1BBA94-3F40-40AA-8BB9-E69E25E537C1}"/>
          </ac:spMkLst>
        </pc:spChg>
        <pc:picChg chg="add mod">
          <ac:chgData name="Josh Cabal" userId="d5e3b67968a0785a" providerId="LiveId" clId="{74F43C98-CF09-47DC-B635-9EDD05EC6185}" dt="2024-03-06T06:08:32.313" v="3211" actId="1076"/>
          <ac:picMkLst>
            <pc:docMk/>
            <pc:sldMk cId="273020381" sldId="268"/>
            <ac:picMk id="4" creationId="{5B9437AB-AB33-5706-19BB-5DA0A7585331}"/>
          </ac:picMkLst>
        </pc:picChg>
      </pc:sldChg>
      <pc:sldChg chg="addSp delSp modSp new mod setBg">
        <pc:chgData name="Josh Cabal" userId="d5e3b67968a0785a" providerId="LiveId" clId="{74F43C98-CF09-47DC-B635-9EDD05EC6185}" dt="2024-03-09T04:28:25.854" v="5358" actId="1076"/>
        <pc:sldMkLst>
          <pc:docMk/>
          <pc:sldMk cId="185509515" sldId="269"/>
        </pc:sldMkLst>
        <pc:spChg chg="mod">
          <ac:chgData name="Josh Cabal" userId="d5e3b67968a0785a" providerId="LiveId" clId="{74F43C98-CF09-47DC-B635-9EDD05EC6185}" dt="2024-03-06T06:14:46.663" v="3499" actId="113"/>
          <ac:spMkLst>
            <pc:docMk/>
            <pc:sldMk cId="185509515" sldId="269"/>
            <ac:spMk id="2" creationId="{EE769E6C-5719-6F52-94E8-C70DB969DABB}"/>
          </ac:spMkLst>
        </pc:spChg>
        <pc:spChg chg="mod">
          <ac:chgData name="Josh Cabal" userId="d5e3b67968a0785a" providerId="LiveId" clId="{74F43C98-CF09-47DC-B635-9EDD05EC6185}" dt="2024-03-06T06:09:15.355" v="3212" actId="14100"/>
          <ac:spMkLst>
            <pc:docMk/>
            <pc:sldMk cId="185509515" sldId="269"/>
            <ac:spMk id="3" creationId="{698C5AE6-AE93-1FC5-0892-3F5E922C09CA}"/>
          </ac:spMkLst>
        </pc:spChg>
        <pc:spChg chg="add mod">
          <ac:chgData name="Josh Cabal" userId="d5e3b67968a0785a" providerId="LiveId" clId="{74F43C98-CF09-47DC-B635-9EDD05EC6185}" dt="2024-03-09T04:28:25.854" v="5358" actId="1076"/>
          <ac:spMkLst>
            <pc:docMk/>
            <pc:sldMk cId="185509515" sldId="269"/>
            <ac:spMk id="4" creationId="{ABB28F22-ADC0-352A-1A73-02F42D71D12C}"/>
          </ac:spMkLst>
        </pc:spChg>
        <pc:spChg chg="add del">
          <ac:chgData name="Josh Cabal" userId="d5e3b67968a0785a" providerId="LiveId" clId="{74F43C98-CF09-47DC-B635-9EDD05EC6185}" dt="2024-03-06T06:02:36.732" v="2996" actId="26606"/>
          <ac:spMkLst>
            <pc:docMk/>
            <pc:sldMk cId="185509515" sldId="269"/>
            <ac:spMk id="10" creationId="{0288C6B4-AFC3-407F-A595-EFFD38D4CCAF}"/>
          </ac:spMkLst>
        </pc:spChg>
        <pc:spChg chg="add del">
          <ac:chgData name="Josh Cabal" userId="d5e3b67968a0785a" providerId="LiveId" clId="{74F43C98-CF09-47DC-B635-9EDD05EC6185}" dt="2024-03-06T06:02:36.732" v="2996" actId="26606"/>
          <ac:spMkLst>
            <pc:docMk/>
            <pc:sldMk cId="185509515" sldId="269"/>
            <ac:spMk id="12" creationId="{CF236821-17FE-429B-8D2C-08E13A64EA40}"/>
          </ac:spMkLst>
        </pc:spChg>
        <pc:spChg chg="add del">
          <ac:chgData name="Josh Cabal" userId="d5e3b67968a0785a" providerId="LiveId" clId="{74F43C98-CF09-47DC-B635-9EDD05EC6185}" dt="2024-03-06T06:02:36.732" v="2996" actId="26606"/>
          <ac:spMkLst>
            <pc:docMk/>
            <pc:sldMk cId="185509515" sldId="269"/>
            <ac:spMk id="14" creationId="{C0BDBCD2-E081-43AB-9119-C55465E59757}"/>
          </ac:spMkLst>
        </pc:spChg>
        <pc:spChg chg="add del">
          <ac:chgData name="Josh Cabal" userId="d5e3b67968a0785a" providerId="LiveId" clId="{74F43C98-CF09-47DC-B635-9EDD05EC6185}" dt="2024-03-06T06:02:36.732" v="2996" actId="26606"/>
          <ac:spMkLst>
            <pc:docMk/>
            <pc:sldMk cId="185509515" sldId="269"/>
            <ac:spMk id="16" creationId="{98E79BE4-34FE-485A-98A5-92CE8F7C4743}"/>
          </ac:spMkLst>
        </pc:spChg>
        <pc:spChg chg="add del">
          <ac:chgData name="Josh Cabal" userId="d5e3b67968a0785a" providerId="LiveId" clId="{74F43C98-CF09-47DC-B635-9EDD05EC6185}" dt="2024-03-06T06:02:36.732" v="2996" actId="26606"/>
          <ac:spMkLst>
            <pc:docMk/>
            <pc:sldMk cId="185509515" sldId="269"/>
            <ac:spMk id="18" creationId="{7A5F0580-5EE9-419F-96EE-B6529EF6E7D0}"/>
          </ac:spMkLst>
        </pc:spChg>
        <pc:spChg chg="add">
          <ac:chgData name="Josh Cabal" userId="d5e3b67968a0785a" providerId="LiveId" clId="{74F43C98-CF09-47DC-B635-9EDD05EC6185}" dt="2024-03-06T06:02:36.736" v="2997" actId="26606"/>
          <ac:spMkLst>
            <pc:docMk/>
            <pc:sldMk cId="185509515" sldId="269"/>
            <ac:spMk id="20" creationId="{2C9A9DA9-7DC8-488B-A882-123947B0F3D9}"/>
          </ac:spMkLst>
        </pc:spChg>
        <pc:spChg chg="add">
          <ac:chgData name="Josh Cabal" userId="d5e3b67968a0785a" providerId="LiveId" clId="{74F43C98-CF09-47DC-B635-9EDD05EC6185}" dt="2024-03-06T06:02:36.736" v="2997" actId="26606"/>
          <ac:spMkLst>
            <pc:docMk/>
            <pc:sldMk cId="185509515" sldId="269"/>
            <ac:spMk id="21" creationId="{57F6BDD4-E066-4008-8011-6CC31AEB4556}"/>
          </ac:spMkLst>
        </pc:spChg>
        <pc:spChg chg="add">
          <ac:chgData name="Josh Cabal" userId="d5e3b67968a0785a" providerId="LiveId" clId="{74F43C98-CF09-47DC-B635-9EDD05EC6185}" dt="2024-03-06T06:02:36.736" v="2997" actId="26606"/>
          <ac:spMkLst>
            <pc:docMk/>
            <pc:sldMk cId="185509515" sldId="269"/>
            <ac:spMk id="22" creationId="{2711A8FB-68FC-45FC-B01E-38F809E2D439}"/>
          </ac:spMkLst>
        </pc:spChg>
        <pc:spChg chg="add">
          <ac:chgData name="Josh Cabal" userId="d5e3b67968a0785a" providerId="LiveId" clId="{74F43C98-CF09-47DC-B635-9EDD05EC6185}" dt="2024-03-06T06:02:36.736" v="2997" actId="26606"/>
          <ac:spMkLst>
            <pc:docMk/>
            <pc:sldMk cId="185509515" sldId="269"/>
            <ac:spMk id="23" creationId="{2A865FE3-5FC9-4049-87CF-30019C46C0F5}"/>
          </ac:spMkLst>
        </pc:spChg>
        <pc:picChg chg="add mod">
          <ac:chgData name="Josh Cabal" userId="d5e3b67968a0785a" providerId="LiveId" clId="{74F43C98-CF09-47DC-B635-9EDD05EC6185}" dt="2024-03-06T06:02:44.083" v="2999" actId="27614"/>
          <ac:picMkLst>
            <pc:docMk/>
            <pc:sldMk cId="185509515" sldId="269"/>
            <ac:picMk id="5" creationId="{B4DD5EEF-8C9D-F397-8201-B722FE89757D}"/>
          </ac:picMkLst>
        </pc:picChg>
      </pc:sldChg>
      <pc:sldChg chg="delSp add del setBg delDesignElem">
        <pc:chgData name="Josh Cabal" userId="d5e3b67968a0785a" providerId="LiveId" clId="{74F43C98-CF09-47DC-B635-9EDD05EC6185}" dt="2024-03-06T06:10:01.043" v="3235" actId="2696"/>
        <pc:sldMkLst>
          <pc:docMk/>
          <pc:sldMk cId="795134867" sldId="270"/>
        </pc:sldMkLst>
        <pc:spChg chg="del">
          <ac:chgData name="Josh Cabal" userId="d5e3b67968a0785a" providerId="LiveId" clId="{74F43C98-CF09-47DC-B635-9EDD05EC6185}" dt="2024-03-06T06:09:52.079" v="3232"/>
          <ac:spMkLst>
            <pc:docMk/>
            <pc:sldMk cId="795134867" sldId="270"/>
            <ac:spMk id="20" creationId="{71E90A03-6744-35BF-390B-D6254D12F3D2}"/>
          </ac:spMkLst>
        </pc:spChg>
        <pc:spChg chg="del">
          <ac:chgData name="Josh Cabal" userId="d5e3b67968a0785a" providerId="LiveId" clId="{74F43C98-CF09-47DC-B635-9EDD05EC6185}" dt="2024-03-06T06:09:52.079" v="3232"/>
          <ac:spMkLst>
            <pc:docMk/>
            <pc:sldMk cId="795134867" sldId="270"/>
            <ac:spMk id="21" creationId="{A8677298-1954-2A74-EAC6-3D764DAA20DB}"/>
          </ac:spMkLst>
        </pc:spChg>
        <pc:spChg chg="del">
          <ac:chgData name="Josh Cabal" userId="d5e3b67968a0785a" providerId="LiveId" clId="{74F43C98-CF09-47DC-B635-9EDD05EC6185}" dt="2024-03-06T06:09:52.079" v="3232"/>
          <ac:spMkLst>
            <pc:docMk/>
            <pc:sldMk cId="795134867" sldId="270"/>
            <ac:spMk id="22" creationId="{B06493AB-9F24-D9FF-57E7-79AF403475ED}"/>
          </ac:spMkLst>
        </pc:spChg>
        <pc:spChg chg="del">
          <ac:chgData name="Josh Cabal" userId="d5e3b67968a0785a" providerId="LiveId" clId="{74F43C98-CF09-47DC-B635-9EDD05EC6185}" dt="2024-03-06T06:09:52.079" v="3232"/>
          <ac:spMkLst>
            <pc:docMk/>
            <pc:sldMk cId="795134867" sldId="270"/>
            <ac:spMk id="23" creationId="{8FA0A993-D564-7F7E-28CB-B41F33D8DC6C}"/>
          </ac:spMkLst>
        </pc:spChg>
      </pc:sldChg>
      <pc:sldChg chg="addSp delSp modSp add mod">
        <pc:chgData name="Josh Cabal" userId="d5e3b67968a0785a" providerId="LiveId" clId="{74F43C98-CF09-47DC-B635-9EDD05EC6185}" dt="2024-03-09T04:29:49.574" v="5369" actId="208"/>
        <pc:sldMkLst>
          <pc:docMk/>
          <pc:sldMk cId="1005446443" sldId="270"/>
        </pc:sldMkLst>
        <pc:spChg chg="mod">
          <ac:chgData name="Josh Cabal" userId="d5e3b67968a0785a" providerId="LiveId" clId="{74F43C98-CF09-47DC-B635-9EDD05EC6185}" dt="2024-03-06T06:10:22.311" v="3251" actId="113"/>
          <ac:spMkLst>
            <pc:docMk/>
            <pc:sldMk cId="1005446443" sldId="270"/>
            <ac:spMk id="2" creationId="{79BFF043-4552-B152-20DA-7848F8E9CC68}"/>
          </ac:spMkLst>
        </pc:spChg>
        <pc:spChg chg="del">
          <ac:chgData name="Josh Cabal" userId="d5e3b67968a0785a" providerId="LiveId" clId="{74F43C98-CF09-47DC-B635-9EDD05EC6185}" dt="2024-03-06T06:10:12.382" v="3237" actId="478"/>
          <ac:spMkLst>
            <pc:docMk/>
            <pc:sldMk cId="1005446443" sldId="270"/>
            <ac:spMk id="3" creationId="{18E95C68-4F5C-CCAF-29DB-42312CC12915}"/>
          </ac:spMkLst>
        </pc:spChg>
        <pc:spChg chg="add mod">
          <ac:chgData name="Josh Cabal" userId="d5e3b67968a0785a" providerId="LiveId" clId="{74F43C98-CF09-47DC-B635-9EDD05EC6185}" dt="2024-03-09T04:28:37.461" v="5359"/>
          <ac:spMkLst>
            <pc:docMk/>
            <pc:sldMk cId="1005446443" sldId="270"/>
            <ac:spMk id="3" creationId="{E05175BD-966A-0A30-86BE-A5B2423F25F9}"/>
          </ac:spMkLst>
        </pc:spChg>
        <pc:spChg chg="add mod">
          <ac:chgData name="Josh Cabal" userId="d5e3b67968a0785a" providerId="LiveId" clId="{74F43C98-CF09-47DC-B635-9EDD05EC6185}" dt="2024-03-09T04:29:32.529" v="5366" actId="208"/>
          <ac:spMkLst>
            <pc:docMk/>
            <pc:sldMk cId="1005446443" sldId="270"/>
            <ac:spMk id="4" creationId="{08CF035C-2960-2ADC-DD37-FF225F2EE200}"/>
          </ac:spMkLst>
        </pc:spChg>
        <pc:spChg chg="add mod">
          <ac:chgData name="Josh Cabal" userId="d5e3b67968a0785a" providerId="LiveId" clId="{74F43C98-CF09-47DC-B635-9EDD05EC6185}" dt="2024-03-06T06:16:22.157" v="3601" actId="20577"/>
          <ac:spMkLst>
            <pc:docMk/>
            <pc:sldMk cId="1005446443" sldId="270"/>
            <ac:spMk id="6" creationId="{71A97BC7-9EA2-8DD2-4FDC-4B609BFA51C3}"/>
          </ac:spMkLst>
        </pc:spChg>
        <pc:spChg chg="add mod">
          <ac:chgData name="Josh Cabal" userId="d5e3b67968a0785a" providerId="LiveId" clId="{74F43C98-CF09-47DC-B635-9EDD05EC6185}" dt="2024-03-09T04:29:49.574" v="5369" actId="208"/>
          <ac:spMkLst>
            <pc:docMk/>
            <pc:sldMk cId="1005446443" sldId="270"/>
            <ac:spMk id="7" creationId="{D4FC56C4-2E69-EC0E-3F56-81568675D889}"/>
          </ac:spMkLst>
        </pc:spChg>
        <pc:picChg chg="mod">
          <ac:chgData name="Josh Cabal" userId="d5e3b67968a0785a" providerId="LiveId" clId="{74F43C98-CF09-47DC-B635-9EDD05EC6185}" dt="2024-03-09T04:28:55.884" v="5361" actId="1076"/>
          <ac:picMkLst>
            <pc:docMk/>
            <pc:sldMk cId="1005446443" sldId="270"/>
            <ac:picMk id="5" creationId="{0C3B8596-F461-BB68-F5C6-1E456457B252}"/>
          </ac:picMkLst>
        </pc:picChg>
      </pc:sldChg>
      <pc:sldChg chg="addSp delSp modSp add del mod setBg delDesignElem">
        <pc:chgData name="Josh Cabal" userId="d5e3b67968a0785a" providerId="LiveId" clId="{74F43C98-CF09-47DC-B635-9EDD05EC6185}" dt="2024-03-06T06:09:45.056" v="3230"/>
        <pc:sldMkLst>
          <pc:docMk/>
          <pc:sldMk cId="4017127411" sldId="270"/>
        </pc:sldMkLst>
        <pc:spChg chg="mod">
          <ac:chgData name="Josh Cabal" userId="d5e3b67968a0785a" providerId="LiveId" clId="{74F43C98-CF09-47DC-B635-9EDD05EC6185}" dt="2024-03-06T06:09:44.577" v="3229" actId="20577"/>
          <ac:spMkLst>
            <pc:docMk/>
            <pc:sldMk cId="4017127411" sldId="270"/>
            <ac:spMk id="2" creationId="{28053340-EE3C-2C8D-EE75-4A94B63F3FA8}"/>
          </ac:spMkLst>
        </pc:spChg>
        <pc:spChg chg="add del">
          <ac:chgData name="Josh Cabal" userId="d5e3b67968a0785a" providerId="LiveId" clId="{74F43C98-CF09-47DC-B635-9EDD05EC6185}" dt="2024-03-06T06:09:44.160" v="3228" actId="478"/>
          <ac:spMkLst>
            <pc:docMk/>
            <pc:sldMk cId="4017127411" sldId="270"/>
            <ac:spMk id="3" creationId="{E785195E-1B25-0D88-162E-75295E9B6415}"/>
          </ac:spMkLst>
        </pc:spChg>
        <pc:spChg chg="add del mod">
          <ac:chgData name="Josh Cabal" userId="d5e3b67968a0785a" providerId="LiveId" clId="{74F43C98-CF09-47DC-B635-9EDD05EC6185}" dt="2024-03-06T06:09:44.160" v="3228" actId="478"/>
          <ac:spMkLst>
            <pc:docMk/>
            <pc:sldMk cId="4017127411" sldId="270"/>
            <ac:spMk id="6" creationId="{FFF2FE7F-53A6-A44C-A641-B1D9244E392C}"/>
          </ac:spMkLst>
        </pc:spChg>
        <pc:spChg chg="add del">
          <ac:chgData name="Josh Cabal" userId="d5e3b67968a0785a" providerId="LiveId" clId="{74F43C98-CF09-47DC-B635-9EDD05EC6185}" dt="2024-03-06T06:09:45.056" v="3230"/>
          <ac:spMkLst>
            <pc:docMk/>
            <pc:sldMk cId="4017127411" sldId="270"/>
            <ac:spMk id="20" creationId="{6CEFB7AA-6C09-FA38-F728-D3BB27B1089A}"/>
          </ac:spMkLst>
        </pc:spChg>
        <pc:spChg chg="add del">
          <ac:chgData name="Josh Cabal" userId="d5e3b67968a0785a" providerId="LiveId" clId="{74F43C98-CF09-47DC-B635-9EDD05EC6185}" dt="2024-03-06T06:09:45.056" v="3230"/>
          <ac:spMkLst>
            <pc:docMk/>
            <pc:sldMk cId="4017127411" sldId="270"/>
            <ac:spMk id="21" creationId="{C9510E82-F5EE-7B41-B804-4382F23EF081}"/>
          </ac:spMkLst>
        </pc:spChg>
        <pc:spChg chg="add del">
          <ac:chgData name="Josh Cabal" userId="d5e3b67968a0785a" providerId="LiveId" clId="{74F43C98-CF09-47DC-B635-9EDD05EC6185}" dt="2024-03-06T06:09:45.056" v="3230"/>
          <ac:spMkLst>
            <pc:docMk/>
            <pc:sldMk cId="4017127411" sldId="270"/>
            <ac:spMk id="22" creationId="{164C2E99-E27B-50A3-2BCB-A10ADB32CFF9}"/>
          </ac:spMkLst>
        </pc:spChg>
        <pc:spChg chg="add del">
          <ac:chgData name="Josh Cabal" userId="d5e3b67968a0785a" providerId="LiveId" clId="{74F43C98-CF09-47DC-B635-9EDD05EC6185}" dt="2024-03-06T06:09:45.056" v="3230"/>
          <ac:spMkLst>
            <pc:docMk/>
            <pc:sldMk cId="4017127411" sldId="270"/>
            <ac:spMk id="23" creationId="{7C087FE6-D1AF-5489-DD80-0B5C2E538DAF}"/>
          </ac:spMkLst>
        </pc:spChg>
      </pc:sldChg>
      <pc:sldChg chg="delSp add del setBg delDesignElem">
        <pc:chgData name="Josh Cabal" userId="d5e3b67968a0785a" providerId="LiveId" clId="{74F43C98-CF09-47DC-B635-9EDD05EC6185}" dt="2024-03-06T06:10:01.043" v="3235" actId="2696"/>
        <pc:sldMkLst>
          <pc:docMk/>
          <pc:sldMk cId="119405857" sldId="271"/>
        </pc:sldMkLst>
        <pc:spChg chg="del">
          <ac:chgData name="Josh Cabal" userId="d5e3b67968a0785a" providerId="LiveId" clId="{74F43C98-CF09-47DC-B635-9EDD05EC6185}" dt="2024-03-06T06:09:56.818" v="3234"/>
          <ac:spMkLst>
            <pc:docMk/>
            <pc:sldMk cId="119405857" sldId="271"/>
            <ac:spMk id="20" creationId="{8FC4024B-F40A-37E6-687E-2D66C077AB55}"/>
          </ac:spMkLst>
        </pc:spChg>
        <pc:spChg chg="del">
          <ac:chgData name="Josh Cabal" userId="d5e3b67968a0785a" providerId="LiveId" clId="{74F43C98-CF09-47DC-B635-9EDD05EC6185}" dt="2024-03-06T06:09:56.818" v="3234"/>
          <ac:spMkLst>
            <pc:docMk/>
            <pc:sldMk cId="119405857" sldId="271"/>
            <ac:spMk id="21" creationId="{D43596AD-DD67-A83A-2DBC-E0D4F2259817}"/>
          </ac:spMkLst>
        </pc:spChg>
        <pc:spChg chg="del">
          <ac:chgData name="Josh Cabal" userId="d5e3b67968a0785a" providerId="LiveId" clId="{74F43C98-CF09-47DC-B635-9EDD05EC6185}" dt="2024-03-06T06:09:56.818" v="3234"/>
          <ac:spMkLst>
            <pc:docMk/>
            <pc:sldMk cId="119405857" sldId="271"/>
            <ac:spMk id="22" creationId="{4AB7ECF2-AE47-2466-03F0-496FE435ED3E}"/>
          </ac:spMkLst>
        </pc:spChg>
        <pc:spChg chg="del">
          <ac:chgData name="Josh Cabal" userId="d5e3b67968a0785a" providerId="LiveId" clId="{74F43C98-CF09-47DC-B635-9EDD05EC6185}" dt="2024-03-06T06:09:56.818" v="3234"/>
          <ac:spMkLst>
            <pc:docMk/>
            <pc:sldMk cId="119405857" sldId="271"/>
            <ac:spMk id="23" creationId="{573656E7-711C-F49D-6FA6-BFD19F554208}"/>
          </ac:spMkLst>
        </pc:spChg>
      </pc:sldChg>
      <pc:sldChg chg="addSp delSp modSp new mod">
        <pc:chgData name="Josh Cabal" userId="d5e3b67968a0785a" providerId="LiveId" clId="{74F43C98-CF09-47DC-B635-9EDD05EC6185}" dt="2024-03-06T06:31:24.135" v="4159" actId="14100"/>
        <pc:sldMkLst>
          <pc:docMk/>
          <pc:sldMk cId="3883343537" sldId="271"/>
        </pc:sldMkLst>
        <pc:spChg chg="mod">
          <ac:chgData name="Josh Cabal" userId="d5e3b67968a0785a" providerId="LiveId" clId="{74F43C98-CF09-47DC-B635-9EDD05EC6185}" dt="2024-03-06T06:31:24.135" v="4159" actId="14100"/>
          <ac:spMkLst>
            <pc:docMk/>
            <pc:sldMk cId="3883343537" sldId="271"/>
            <ac:spMk id="2" creationId="{A0809EA9-318B-69A0-9BB3-83805640D601}"/>
          </ac:spMkLst>
        </pc:spChg>
        <pc:spChg chg="add del mod">
          <ac:chgData name="Josh Cabal" userId="d5e3b67968a0785a" providerId="LiveId" clId="{74F43C98-CF09-47DC-B635-9EDD05EC6185}" dt="2024-03-06T06:19:24.498" v="3661" actId="22"/>
          <ac:spMkLst>
            <pc:docMk/>
            <pc:sldMk cId="3883343537" sldId="271"/>
            <ac:spMk id="3" creationId="{66D93693-BA8A-C2D0-6E10-B48AF5E3D793}"/>
          </ac:spMkLst>
        </pc:spChg>
        <pc:spChg chg="add mod">
          <ac:chgData name="Josh Cabal" userId="d5e3b67968a0785a" providerId="LiveId" clId="{74F43C98-CF09-47DC-B635-9EDD05EC6185}" dt="2024-03-06T06:19:10.056" v="3658"/>
          <ac:spMkLst>
            <pc:docMk/>
            <pc:sldMk cId="3883343537" sldId="271"/>
            <ac:spMk id="4" creationId="{1426A9BA-0610-1950-E40E-529B0F091512}"/>
          </ac:spMkLst>
        </pc:spChg>
        <pc:spChg chg="add mod">
          <ac:chgData name="Josh Cabal" userId="d5e3b67968a0785a" providerId="LiveId" clId="{74F43C98-CF09-47DC-B635-9EDD05EC6185}" dt="2024-03-06T06:21:13.244" v="3875" actId="1076"/>
          <ac:spMkLst>
            <pc:docMk/>
            <pc:sldMk cId="3883343537" sldId="271"/>
            <ac:spMk id="7" creationId="{0959E310-8A2A-CFC8-BE06-8418847F7042}"/>
          </ac:spMkLst>
        </pc:spChg>
        <pc:picChg chg="add mod ord">
          <ac:chgData name="Josh Cabal" userId="d5e3b67968a0785a" providerId="LiveId" clId="{74F43C98-CF09-47DC-B635-9EDD05EC6185}" dt="2024-03-06T06:21:10.147" v="3874" actId="1076"/>
          <ac:picMkLst>
            <pc:docMk/>
            <pc:sldMk cId="3883343537" sldId="271"/>
            <ac:picMk id="6" creationId="{7A0FF463-315B-79B7-E960-D1523BC23BAA}"/>
          </ac:picMkLst>
        </pc:picChg>
      </pc:sldChg>
      <pc:sldChg chg="addSp delSp modSp new mod">
        <pc:chgData name="Josh Cabal" userId="d5e3b67968a0785a" providerId="LiveId" clId="{74F43C98-CF09-47DC-B635-9EDD05EC6185}" dt="2024-03-06T07:21:58.792" v="4444" actId="1076"/>
        <pc:sldMkLst>
          <pc:docMk/>
          <pc:sldMk cId="1995736151" sldId="272"/>
        </pc:sldMkLst>
        <pc:spChg chg="mod">
          <ac:chgData name="Josh Cabal" userId="d5e3b67968a0785a" providerId="LiveId" clId="{74F43C98-CF09-47DC-B635-9EDD05EC6185}" dt="2024-03-06T06:31:18.799" v="4157" actId="14100"/>
          <ac:spMkLst>
            <pc:docMk/>
            <pc:sldMk cId="1995736151" sldId="272"/>
            <ac:spMk id="2" creationId="{7FF056E3-9095-A1C3-80B0-33B2E6807466}"/>
          </ac:spMkLst>
        </pc:spChg>
        <pc:spChg chg="mod">
          <ac:chgData name="Josh Cabal" userId="d5e3b67968a0785a" providerId="LiveId" clId="{74F43C98-CF09-47DC-B635-9EDD05EC6185}" dt="2024-03-06T06:22:55.368" v="3888" actId="14100"/>
          <ac:spMkLst>
            <pc:docMk/>
            <pc:sldMk cId="1995736151" sldId="272"/>
            <ac:spMk id="3" creationId="{B4DCF7E5-1123-9921-41A9-EDAC24CC12CD}"/>
          </ac:spMkLst>
        </pc:spChg>
        <pc:spChg chg="add mod">
          <ac:chgData name="Josh Cabal" userId="d5e3b67968a0785a" providerId="LiveId" clId="{74F43C98-CF09-47DC-B635-9EDD05EC6185}" dt="2024-03-06T06:27:54.118" v="3899" actId="1076"/>
          <ac:spMkLst>
            <pc:docMk/>
            <pc:sldMk cId="1995736151" sldId="272"/>
            <ac:spMk id="4" creationId="{ADEB9DA8-C868-E36C-F5B5-70D789F62C6D}"/>
          </ac:spMkLst>
        </pc:spChg>
        <pc:spChg chg="add del mod">
          <ac:chgData name="Josh Cabal" userId="d5e3b67968a0785a" providerId="LiveId" clId="{74F43C98-CF09-47DC-B635-9EDD05EC6185}" dt="2024-03-06T06:28:07.343" v="3903" actId="21"/>
          <ac:spMkLst>
            <pc:docMk/>
            <pc:sldMk cId="1995736151" sldId="272"/>
            <ac:spMk id="5" creationId="{5D0A821C-7CFD-2375-E077-85973A337A5C}"/>
          </ac:spMkLst>
        </pc:spChg>
        <pc:spChg chg="add mod">
          <ac:chgData name="Josh Cabal" userId="d5e3b67968a0785a" providerId="LiveId" clId="{74F43C98-CF09-47DC-B635-9EDD05EC6185}" dt="2024-03-06T06:28:34.734" v="3914" actId="1076"/>
          <ac:spMkLst>
            <pc:docMk/>
            <pc:sldMk cId="1995736151" sldId="272"/>
            <ac:spMk id="6" creationId="{0D062C5A-E075-80F4-8127-03E99E614307}"/>
          </ac:spMkLst>
        </pc:spChg>
        <pc:spChg chg="add mod">
          <ac:chgData name="Josh Cabal" userId="d5e3b67968a0785a" providerId="LiveId" clId="{74F43C98-CF09-47DC-B635-9EDD05EC6185}" dt="2024-03-06T06:28:27.297" v="3911" actId="1076"/>
          <ac:spMkLst>
            <pc:docMk/>
            <pc:sldMk cId="1995736151" sldId="272"/>
            <ac:spMk id="7" creationId="{CD7E060D-14A1-6E70-27B9-09B37D258581}"/>
          </ac:spMkLst>
        </pc:spChg>
        <pc:spChg chg="add mod">
          <ac:chgData name="Josh Cabal" userId="d5e3b67968a0785a" providerId="LiveId" clId="{74F43C98-CF09-47DC-B635-9EDD05EC6185}" dt="2024-03-06T06:29:43.169" v="4013" actId="1076"/>
          <ac:spMkLst>
            <pc:docMk/>
            <pc:sldMk cId="1995736151" sldId="272"/>
            <ac:spMk id="10" creationId="{0F260B4F-1AF3-32F3-3F89-8206F6F8FA7C}"/>
          </ac:spMkLst>
        </pc:spChg>
        <pc:spChg chg="add del mod">
          <ac:chgData name="Josh Cabal" userId="d5e3b67968a0785a" providerId="LiveId" clId="{74F43C98-CF09-47DC-B635-9EDD05EC6185}" dt="2024-03-06T07:21:55.458" v="4443" actId="1076"/>
          <ac:spMkLst>
            <pc:docMk/>
            <pc:sldMk cId="1995736151" sldId="272"/>
            <ac:spMk id="11" creationId="{A9D78B97-DED3-F91C-4406-DED158292E1C}"/>
          </ac:spMkLst>
        </pc:spChg>
        <pc:spChg chg="add mod">
          <ac:chgData name="Josh Cabal" userId="d5e3b67968a0785a" providerId="LiveId" clId="{74F43C98-CF09-47DC-B635-9EDD05EC6185}" dt="2024-03-06T06:30:16.256" v="4118"/>
          <ac:spMkLst>
            <pc:docMk/>
            <pc:sldMk cId="1995736151" sldId="272"/>
            <ac:spMk id="12" creationId="{10AF4678-A24D-C7F9-5258-083C07A0075C}"/>
          </ac:spMkLst>
        </pc:spChg>
        <pc:spChg chg="add mod">
          <ac:chgData name="Josh Cabal" userId="d5e3b67968a0785a" providerId="LiveId" clId="{74F43C98-CF09-47DC-B635-9EDD05EC6185}" dt="2024-03-06T06:30:33.298" v="4145" actId="14100"/>
          <ac:spMkLst>
            <pc:docMk/>
            <pc:sldMk cId="1995736151" sldId="272"/>
            <ac:spMk id="13" creationId="{FDA0476A-9592-E378-0E35-A1E1CDCD7CEC}"/>
          </ac:spMkLst>
        </pc:spChg>
        <pc:spChg chg="add del mod">
          <ac:chgData name="Josh Cabal" userId="d5e3b67968a0785a" providerId="LiveId" clId="{74F43C98-CF09-47DC-B635-9EDD05EC6185}" dt="2024-03-06T06:31:01.783" v="4151" actId="22"/>
          <ac:spMkLst>
            <pc:docMk/>
            <pc:sldMk cId="1995736151" sldId="272"/>
            <ac:spMk id="15" creationId="{EBB9C7CC-5415-7FA0-05FD-1F1E1DD4DB2B}"/>
          </ac:spMkLst>
        </pc:spChg>
        <pc:spChg chg="add mod">
          <ac:chgData name="Josh Cabal" userId="d5e3b67968a0785a" providerId="LiveId" clId="{74F43C98-CF09-47DC-B635-9EDD05EC6185}" dt="2024-03-06T07:21:58.792" v="4444" actId="1076"/>
          <ac:spMkLst>
            <pc:docMk/>
            <pc:sldMk cId="1995736151" sldId="272"/>
            <ac:spMk id="16" creationId="{F705340C-D1C4-B1AA-CFE6-8CD5BFCC016D}"/>
          </ac:spMkLst>
        </pc:spChg>
        <pc:picChg chg="add mod">
          <ac:chgData name="Josh Cabal" userId="d5e3b67968a0785a" providerId="LiveId" clId="{74F43C98-CF09-47DC-B635-9EDD05EC6185}" dt="2024-03-06T06:30:13.015" v="4117" actId="1076"/>
          <ac:picMkLst>
            <pc:docMk/>
            <pc:sldMk cId="1995736151" sldId="272"/>
            <ac:picMk id="9" creationId="{A38B1645-1318-230D-E50C-BD63F0917681}"/>
          </ac:picMkLst>
        </pc:picChg>
      </pc:sldChg>
      <pc:sldChg chg="addSp delSp modSp new mod">
        <pc:chgData name="Josh Cabal" userId="d5e3b67968a0785a" providerId="LiveId" clId="{74F43C98-CF09-47DC-B635-9EDD05EC6185}" dt="2024-03-06T07:22:43.290" v="4445" actId="33524"/>
        <pc:sldMkLst>
          <pc:docMk/>
          <pc:sldMk cId="2935378811" sldId="273"/>
        </pc:sldMkLst>
        <pc:spChg chg="mod">
          <ac:chgData name="Josh Cabal" userId="d5e3b67968a0785a" providerId="LiveId" clId="{74F43C98-CF09-47DC-B635-9EDD05EC6185}" dt="2024-03-06T06:31:14.335" v="4155" actId="14100"/>
          <ac:spMkLst>
            <pc:docMk/>
            <pc:sldMk cId="2935378811" sldId="273"/>
            <ac:spMk id="2" creationId="{8662661A-FB76-86FC-3551-1CE1BFAD7AC2}"/>
          </ac:spMkLst>
        </pc:spChg>
        <pc:spChg chg="del">
          <ac:chgData name="Josh Cabal" userId="d5e3b67968a0785a" providerId="LiveId" clId="{74F43C98-CF09-47DC-B635-9EDD05EC6185}" dt="2024-03-06T06:31:31.449" v="4160"/>
          <ac:spMkLst>
            <pc:docMk/>
            <pc:sldMk cId="2935378811" sldId="273"/>
            <ac:spMk id="3" creationId="{7D48EAFA-86A3-BCA5-C991-2EBE941F60AD}"/>
          </ac:spMkLst>
        </pc:spChg>
        <pc:spChg chg="add mod">
          <ac:chgData name="Josh Cabal" userId="d5e3b67968a0785a" providerId="LiveId" clId="{74F43C98-CF09-47DC-B635-9EDD05EC6185}" dt="2024-03-06T06:31:34.793" v="4164" actId="14100"/>
          <ac:spMkLst>
            <pc:docMk/>
            <pc:sldMk cId="2935378811" sldId="273"/>
            <ac:spMk id="4" creationId="{CD9514F5-85E7-4E0F-C838-4EAE93D33A75}"/>
          </ac:spMkLst>
        </pc:spChg>
        <pc:spChg chg="add mod">
          <ac:chgData name="Josh Cabal" userId="d5e3b67968a0785a" providerId="LiveId" clId="{74F43C98-CF09-47DC-B635-9EDD05EC6185}" dt="2024-03-06T07:22:43.290" v="4445" actId="33524"/>
          <ac:spMkLst>
            <pc:docMk/>
            <pc:sldMk cId="2935378811" sldId="273"/>
            <ac:spMk id="5" creationId="{A89EA9C3-FFF0-0C0E-3443-09CAE79CAB1F}"/>
          </ac:spMkLst>
        </pc:spChg>
      </pc:sldChg>
      <pc:sldChg chg="modSp new mod">
        <pc:chgData name="Josh Cabal" userId="d5e3b67968a0785a" providerId="LiveId" clId="{74F43C98-CF09-47DC-B635-9EDD05EC6185}" dt="2024-03-10T20:47:37.180" v="9139" actId="20577"/>
        <pc:sldMkLst>
          <pc:docMk/>
          <pc:sldMk cId="408249338" sldId="274"/>
        </pc:sldMkLst>
        <pc:spChg chg="mod">
          <ac:chgData name="Josh Cabal" userId="d5e3b67968a0785a" providerId="LiveId" clId="{74F43C98-CF09-47DC-B635-9EDD05EC6185}" dt="2024-03-09T05:37:33.576" v="7297" actId="20577"/>
          <ac:spMkLst>
            <pc:docMk/>
            <pc:sldMk cId="408249338" sldId="274"/>
            <ac:spMk id="2" creationId="{994EDA30-CDFF-0841-385B-00B4BBC1E2D9}"/>
          </ac:spMkLst>
        </pc:spChg>
        <pc:spChg chg="mod">
          <ac:chgData name="Josh Cabal" userId="d5e3b67968a0785a" providerId="LiveId" clId="{74F43C98-CF09-47DC-B635-9EDD05EC6185}" dt="2024-03-10T20:47:37.180" v="9139" actId="20577"/>
          <ac:spMkLst>
            <pc:docMk/>
            <pc:sldMk cId="408249338" sldId="274"/>
            <ac:spMk id="3" creationId="{CB92FC5B-CE85-F165-E704-544BAF0F5E86}"/>
          </ac:spMkLst>
        </pc:spChg>
      </pc:sldChg>
      <pc:sldChg chg="addSp delSp modSp new mod setBg">
        <pc:chgData name="Josh Cabal" userId="d5e3b67968a0785a" providerId="LiveId" clId="{74F43C98-CF09-47DC-B635-9EDD05EC6185}" dt="2024-03-09T05:38:51.621" v="7353" actId="1076"/>
        <pc:sldMkLst>
          <pc:docMk/>
          <pc:sldMk cId="1898361923" sldId="275"/>
        </pc:sldMkLst>
        <pc:spChg chg="mod">
          <ac:chgData name="Josh Cabal" userId="d5e3b67968a0785a" providerId="LiveId" clId="{74F43C98-CF09-47DC-B635-9EDD05EC6185}" dt="2024-03-06T07:38:48.528" v="5323" actId="1076"/>
          <ac:spMkLst>
            <pc:docMk/>
            <pc:sldMk cId="1898361923" sldId="275"/>
            <ac:spMk id="2" creationId="{C218E1D4-2FA9-E220-0609-7A2A54DFEC92}"/>
          </ac:spMkLst>
        </pc:spChg>
        <pc:spChg chg="del">
          <ac:chgData name="Josh Cabal" userId="d5e3b67968a0785a" providerId="LiveId" clId="{74F43C98-CF09-47DC-B635-9EDD05EC6185}" dt="2024-03-06T07:32:43.383" v="5129" actId="22"/>
          <ac:spMkLst>
            <pc:docMk/>
            <pc:sldMk cId="1898361923" sldId="275"/>
            <ac:spMk id="3" creationId="{990B7132-4BCC-83B5-2A08-6AB790E6DD01}"/>
          </ac:spMkLst>
        </pc:spChg>
        <pc:spChg chg="add mod">
          <ac:chgData name="Josh Cabal" userId="d5e3b67968a0785a" providerId="LiveId" clId="{74F43C98-CF09-47DC-B635-9EDD05EC6185}" dt="2024-03-09T05:38:51.621" v="7353" actId="1076"/>
          <ac:spMkLst>
            <pc:docMk/>
            <pc:sldMk cId="1898361923" sldId="275"/>
            <ac:spMk id="7" creationId="{E13E9C49-3186-46A1-CE76-FCFE577C58B0}"/>
          </ac:spMkLst>
        </pc:spChg>
        <pc:spChg chg="add del">
          <ac:chgData name="Josh Cabal" userId="d5e3b67968a0785a" providerId="LiveId" clId="{74F43C98-CF09-47DC-B635-9EDD05EC6185}" dt="2024-03-06T07:33:25.712" v="5205" actId="26606"/>
          <ac:spMkLst>
            <pc:docMk/>
            <pc:sldMk cId="1898361923" sldId="275"/>
            <ac:spMk id="9" creationId="{F287375A-A8D9-9D5F-0B87-1782235C79D7}"/>
          </ac:spMkLst>
        </pc:spChg>
        <pc:spChg chg="add del">
          <ac:chgData name="Josh Cabal" userId="d5e3b67968a0785a" providerId="LiveId" clId="{74F43C98-CF09-47DC-B635-9EDD05EC6185}" dt="2024-03-06T07:33:23.787" v="5203" actId="26606"/>
          <ac:spMkLst>
            <pc:docMk/>
            <pc:sldMk cId="1898361923" sldId="275"/>
            <ac:spMk id="10" creationId="{68AF5748-FED8-45BA-8631-26D1D10F3246}"/>
          </ac:spMkLst>
        </pc:spChg>
        <pc:spChg chg="add del">
          <ac:chgData name="Josh Cabal" userId="d5e3b67968a0785a" providerId="LiveId" clId="{74F43C98-CF09-47DC-B635-9EDD05EC6185}" dt="2024-03-06T07:33:23.787" v="5203" actId="26606"/>
          <ac:spMkLst>
            <pc:docMk/>
            <pc:sldMk cId="1898361923" sldId="275"/>
            <ac:spMk id="12" creationId="{AF2F604E-43BE-4DC3-B983-E071523364F8}"/>
          </ac:spMkLst>
        </pc:spChg>
        <pc:spChg chg="add del">
          <ac:chgData name="Josh Cabal" userId="d5e3b67968a0785a" providerId="LiveId" clId="{74F43C98-CF09-47DC-B635-9EDD05EC6185}" dt="2024-03-06T07:33:23.787" v="5203" actId="26606"/>
          <ac:spMkLst>
            <pc:docMk/>
            <pc:sldMk cId="1898361923" sldId="275"/>
            <ac:spMk id="14" creationId="{08C9B587-E65E-4B52-B37C-ABEBB6E87928}"/>
          </ac:spMkLst>
        </pc:spChg>
        <pc:spChg chg="add del">
          <ac:chgData name="Josh Cabal" userId="d5e3b67968a0785a" providerId="LiveId" clId="{74F43C98-CF09-47DC-B635-9EDD05EC6185}" dt="2024-03-06T07:33:25.712" v="5205" actId="26606"/>
          <ac:spMkLst>
            <pc:docMk/>
            <pc:sldMk cId="1898361923" sldId="275"/>
            <ac:spMk id="16" creationId="{2711A8FB-68FC-45FC-B01E-38F809E2D439}"/>
          </ac:spMkLst>
        </pc:spChg>
        <pc:spChg chg="add del">
          <ac:chgData name="Josh Cabal" userId="d5e3b67968a0785a" providerId="LiveId" clId="{74F43C98-CF09-47DC-B635-9EDD05EC6185}" dt="2024-03-06T07:33:25.712" v="5205" actId="26606"/>
          <ac:spMkLst>
            <pc:docMk/>
            <pc:sldMk cId="1898361923" sldId="275"/>
            <ac:spMk id="17" creationId="{2C9A9DA9-7DC8-488B-A882-123947B0F3D9}"/>
          </ac:spMkLst>
        </pc:spChg>
        <pc:spChg chg="add del">
          <ac:chgData name="Josh Cabal" userId="d5e3b67968a0785a" providerId="LiveId" clId="{74F43C98-CF09-47DC-B635-9EDD05EC6185}" dt="2024-03-06T07:33:25.712" v="5205" actId="26606"/>
          <ac:spMkLst>
            <pc:docMk/>
            <pc:sldMk cId="1898361923" sldId="275"/>
            <ac:spMk id="18" creationId="{2A865FE3-5FC9-4049-87CF-30019C46C0F5}"/>
          </ac:spMkLst>
        </pc:spChg>
        <pc:spChg chg="add del">
          <ac:chgData name="Josh Cabal" userId="d5e3b67968a0785a" providerId="LiveId" clId="{74F43C98-CF09-47DC-B635-9EDD05EC6185}" dt="2024-03-06T07:33:25.712" v="5205" actId="26606"/>
          <ac:spMkLst>
            <pc:docMk/>
            <pc:sldMk cId="1898361923" sldId="275"/>
            <ac:spMk id="19" creationId="{57F6BDD4-E066-4008-8011-6CC31AEB4556}"/>
          </ac:spMkLst>
        </pc:spChg>
        <pc:spChg chg="add del">
          <ac:chgData name="Josh Cabal" userId="d5e3b67968a0785a" providerId="LiveId" clId="{74F43C98-CF09-47DC-B635-9EDD05EC6185}" dt="2024-03-06T07:36:18.016" v="5209" actId="26606"/>
          <ac:spMkLst>
            <pc:docMk/>
            <pc:sldMk cId="1898361923" sldId="275"/>
            <ac:spMk id="21" creationId="{A8908DB7-C3A6-4FCB-9820-CEE02B398C4A}"/>
          </ac:spMkLst>
        </pc:spChg>
        <pc:spChg chg="add del">
          <ac:chgData name="Josh Cabal" userId="d5e3b67968a0785a" providerId="LiveId" clId="{74F43C98-CF09-47DC-B635-9EDD05EC6185}" dt="2024-03-06T07:36:18.016" v="5209" actId="26606"/>
          <ac:spMkLst>
            <pc:docMk/>
            <pc:sldMk cId="1898361923" sldId="275"/>
            <ac:spMk id="22" creationId="{535742DD-1B16-4E9D-B715-0D74B4574A68}"/>
          </ac:spMkLst>
        </pc:spChg>
        <pc:spChg chg="add del mod">
          <ac:chgData name="Josh Cabal" userId="d5e3b67968a0785a" providerId="LiveId" clId="{74F43C98-CF09-47DC-B635-9EDD05EC6185}" dt="2024-03-06T07:36:30.180" v="5215" actId="26606"/>
          <ac:spMkLst>
            <pc:docMk/>
            <pc:sldMk cId="1898361923" sldId="275"/>
            <ac:spMk id="23" creationId="{44C5CCAC-8A0C-A3E9-539A-6ACABFF7C37C}"/>
          </ac:spMkLst>
        </pc:spChg>
        <pc:spChg chg="add del">
          <ac:chgData name="Josh Cabal" userId="d5e3b67968a0785a" providerId="LiveId" clId="{74F43C98-CF09-47DC-B635-9EDD05EC6185}" dt="2024-03-06T07:36:30.180" v="5215" actId="26606"/>
          <ac:spMkLst>
            <pc:docMk/>
            <pc:sldMk cId="1898361923" sldId="275"/>
            <ac:spMk id="28" creationId="{743AA782-23D1-4521-8CAD-47662984AA08}"/>
          </ac:spMkLst>
        </pc:spChg>
        <pc:spChg chg="add del">
          <ac:chgData name="Josh Cabal" userId="d5e3b67968a0785a" providerId="LiveId" clId="{74F43C98-CF09-47DC-B635-9EDD05EC6185}" dt="2024-03-06T07:36:30.180" v="5215" actId="26606"/>
          <ac:spMkLst>
            <pc:docMk/>
            <pc:sldMk cId="1898361923" sldId="275"/>
            <ac:spMk id="30" creationId="{650D18FE-0824-4A46-B22C-A86B52E5780A}"/>
          </ac:spMkLst>
        </pc:spChg>
        <pc:spChg chg="add del">
          <ac:chgData name="Josh Cabal" userId="d5e3b67968a0785a" providerId="LiveId" clId="{74F43C98-CF09-47DC-B635-9EDD05EC6185}" dt="2024-03-06T07:36:28.356" v="5212" actId="26606"/>
          <ac:spMkLst>
            <pc:docMk/>
            <pc:sldMk cId="1898361923" sldId="275"/>
            <ac:spMk id="35" creationId="{0288C6B4-AFC3-407F-A595-EFFD38D4CCAF}"/>
          </ac:spMkLst>
        </pc:spChg>
        <pc:spChg chg="add del">
          <ac:chgData name="Josh Cabal" userId="d5e3b67968a0785a" providerId="LiveId" clId="{74F43C98-CF09-47DC-B635-9EDD05EC6185}" dt="2024-03-06T07:36:28.356" v="5212" actId="26606"/>
          <ac:spMkLst>
            <pc:docMk/>
            <pc:sldMk cId="1898361923" sldId="275"/>
            <ac:spMk id="37" creationId="{CF236821-17FE-429B-8D2C-08E13A64EA40}"/>
          </ac:spMkLst>
        </pc:spChg>
        <pc:spChg chg="add del">
          <ac:chgData name="Josh Cabal" userId="d5e3b67968a0785a" providerId="LiveId" clId="{74F43C98-CF09-47DC-B635-9EDD05EC6185}" dt="2024-03-06T07:36:28.356" v="5212" actId="26606"/>
          <ac:spMkLst>
            <pc:docMk/>
            <pc:sldMk cId="1898361923" sldId="275"/>
            <ac:spMk id="39" creationId="{C0BDBCD2-E081-43AB-9119-C55465E59757}"/>
          </ac:spMkLst>
        </pc:spChg>
        <pc:spChg chg="add del">
          <ac:chgData name="Josh Cabal" userId="d5e3b67968a0785a" providerId="LiveId" clId="{74F43C98-CF09-47DC-B635-9EDD05EC6185}" dt="2024-03-06T07:36:28.356" v="5212" actId="26606"/>
          <ac:spMkLst>
            <pc:docMk/>
            <pc:sldMk cId="1898361923" sldId="275"/>
            <ac:spMk id="41" creationId="{98E79BE4-34FE-485A-98A5-92CE8F7C4743}"/>
          </ac:spMkLst>
        </pc:spChg>
        <pc:spChg chg="add del">
          <ac:chgData name="Josh Cabal" userId="d5e3b67968a0785a" providerId="LiveId" clId="{74F43C98-CF09-47DC-B635-9EDD05EC6185}" dt="2024-03-06T07:36:28.356" v="5212" actId="26606"/>
          <ac:spMkLst>
            <pc:docMk/>
            <pc:sldMk cId="1898361923" sldId="275"/>
            <ac:spMk id="43" creationId="{7A5F0580-5EE9-419F-96EE-B6529EF6E7D0}"/>
          </ac:spMkLst>
        </pc:spChg>
        <pc:spChg chg="add del">
          <ac:chgData name="Josh Cabal" userId="d5e3b67968a0785a" providerId="LiveId" clId="{74F43C98-CF09-47DC-B635-9EDD05EC6185}" dt="2024-03-06T07:36:30.176" v="5214" actId="26606"/>
          <ac:spMkLst>
            <pc:docMk/>
            <pc:sldMk cId="1898361923" sldId="275"/>
            <ac:spMk id="45" creationId="{68AF5748-FED8-45BA-8631-26D1D10F3246}"/>
          </ac:spMkLst>
        </pc:spChg>
        <pc:spChg chg="add del">
          <ac:chgData name="Josh Cabal" userId="d5e3b67968a0785a" providerId="LiveId" clId="{74F43C98-CF09-47DC-B635-9EDD05EC6185}" dt="2024-03-06T07:36:30.176" v="5214" actId="26606"/>
          <ac:spMkLst>
            <pc:docMk/>
            <pc:sldMk cId="1898361923" sldId="275"/>
            <ac:spMk id="46" creationId="{AF2F604E-43BE-4DC3-B983-E071523364F8}"/>
          </ac:spMkLst>
        </pc:spChg>
        <pc:spChg chg="add del">
          <ac:chgData name="Josh Cabal" userId="d5e3b67968a0785a" providerId="LiveId" clId="{74F43C98-CF09-47DC-B635-9EDD05EC6185}" dt="2024-03-06T07:36:30.176" v="5214" actId="26606"/>
          <ac:spMkLst>
            <pc:docMk/>
            <pc:sldMk cId="1898361923" sldId="275"/>
            <ac:spMk id="47" creationId="{08C9B587-E65E-4B52-B37C-ABEBB6E87928}"/>
          </ac:spMkLst>
        </pc:spChg>
        <pc:spChg chg="add">
          <ac:chgData name="Josh Cabal" userId="d5e3b67968a0785a" providerId="LiveId" clId="{74F43C98-CF09-47DC-B635-9EDD05EC6185}" dt="2024-03-06T07:36:30.180" v="5215" actId="26606"/>
          <ac:spMkLst>
            <pc:docMk/>
            <pc:sldMk cId="1898361923" sldId="275"/>
            <ac:spMk id="49" creationId="{A8908DB7-C3A6-4FCB-9820-CEE02B398C4A}"/>
          </ac:spMkLst>
        </pc:spChg>
        <pc:spChg chg="add">
          <ac:chgData name="Josh Cabal" userId="d5e3b67968a0785a" providerId="LiveId" clId="{74F43C98-CF09-47DC-B635-9EDD05EC6185}" dt="2024-03-06T07:36:30.180" v="5215" actId="26606"/>
          <ac:spMkLst>
            <pc:docMk/>
            <pc:sldMk cId="1898361923" sldId="275"/>
            <ac:spMk id="50" creationId="{535742DD-1B16-4E9D-B715-0D74B4574A68}"/>
          </ac:spMkLst>
        </pc:spChg>
        <pc:spChg chg="add mod">
          <ac:chgData name="Josh Cabal" userId="d5e3b67968a0785a" providerId="LiveId" clId="{74F43C98-CF09-47DC-B635-9EDD05EC6185}" dt="2024-03-06T07:38:38.929" v="5322" actId="20577"/>
          <ac:spMkLst>
            <pc:docMk/>
            <pc:sldMk cId="1898361923" sldId="275"/>
            <ac:spMk id="51" creationId="{44C5CCAC-8A0C-A3E9-539A-6ACABFF7C37C}"/>
          </ac:spMkLst>
        </pc:spChg>
        <pc:picChg chg="add del mod">
          <ac:chgData name="Josh Cabal" userId="d5e3b67968a0785a" providerId="LiveId" clId="{74F43C98-CF09-47DC-B635-9EDD05EC6185}" dt="2024-03-09T05:15:11.534" v="6739" actId="478"/>
          <ac:picMkLst>
            <pc:docMk/>
            <pc:sldMk cId="1898361923" sldId="275"/>
            <ac:picMk id="4" creationId="{6AD95250-5CD4-403C-EC62-1B27E9BCB266}"/>
          </ac:picMkLst>
        </pc:picChg>
        <pc:picChg chg="add del mod ord">
          <ac:chgData name="Josh Cabal" userId="d5e3b67968a0785a" providerId="LiveId" clId="{74F43C98-CF09-47DC-B635-9EDD05EC6185}" dt="2024-03-09T05:38:38.552" v="7347" actId="478"/>
          <ac:picMkLst>
            <pc:docMk/>
            <pc:sldMk cId="1898361923" sldId="275"/>
            <ac:picMk id="5" creationId="{EB7DFE9C-7186-F1AA-EA8D-3E24EAA932A3}"/>
          </ac:picMkLst>
        </pc:picChg>
        <pc:picChg chg="add mod">
          <ac:chgData name="Josh Cabal" userId="d5e3b67968a0785a" providerId="LiveId" clId="{74F43C98-CF09-47DC-B635-9EDD05EC6185}" dt="2024-03-09T05:38:44.437" v="7352" actId="14100"/>
          <ac:picMkLst>
            <pc:docMk/>
            <pc:sldMk cId="1898361923" sldId="275"/>
            <ac:picMk id="9" creationId="{AACA194B-20FE-132A-95CB-0E8F6760722D}"/>
          </ac:picMkLst>
        </pc:picChg>
      </pc:sldChg>
      <pc:sldChg chg="delSp add del setBg delDesignElem">
        <pc:chgData name="Josh Cabal" userId="d5e3b67968a0785a" providerId="LiveId" clId="{74F43C98-CF09-47DC-B635-9EDD05EC6185}" dt="2024-03-09T04:45:07.167" v="5686" actId="2696"/>
        <pc:sldMkLst>
          <pc:docMk/>
          <pc:sldMk cId="2414168683" sldId="276"/>
        </pc:sldMkLst>
        <pc:spChg chg="del">
          <ac:chgData name="Josh Cabal" userId="d5e3b67968a0785a" providerId="LiveId" clId="{74F43C98-CF09-47DC-B635-9EDD05EC6185}" dt="2024-03-09T04:45:01.844" v="5685"/>
          <ac:spMkLst>
            <pc:docMk/>
            <pc:sldMk cId="2414168683" sldId="276"/>
            <ac:spMk id="46" creationId="{2B97F24A-32CE-4C1C-A50D-3016B394DCFB}"/>
          </ac:spMkLst>
        </pc:spChg>
        <pc:spChg chg="del">
          <ac:chgData name="Josh Cabal" userId="d5e3b67968a0785a" providerId="LiveId" clId="{74F43C98-CF09-47DC-B635-9EDD05EC6185}" dt="2024-03-09T04:45:01.844" v="5685"/>
          <ac:spMkLst>
            <pc:docMk/>
            <pc:sldMk cId="2414168683" sldId="276"/>
            <ac:spMk id="47" creationId="{CD8B4F24-440B-49E9-B85D-733523DC064B}"/>
          </ac:spMkLst>
        </pc:spChg>
      </pc:sldChg>
      <pc:sldChg chg="add">
        <pc:chgData name="Josh Cabal" userId="d5e3b67968a0785a" providerId="LiveId" clId="{74F43C98-CF09-47DC-B635-9EDD05EC6185}" dt="2024-03-09T04:45:08.995" v="5687" actId="2890"/>
        <pc:sldMkLst>
          <pc:docMk/>
          <pc:sldMk cId="3258270483" sldId="276"/>
        </pc:sldMkLst>
      </pc:sldChg>
      <pc:sldChg chg="addSp delSp modSp add mod">
        <pc:chgData name="Josh Cabal" userId="d5e3b67968a0785a" providerId="LiveId" clId="{74F43C98-CF09-47DC-B635-9EDD05EC6185}" dt="2024-03-09T04:56:29.311" v="6467" actId="27614"/>
        <pc:sldMkLst>
          <pc:docMk/>
          <pc:sldMk cId="2173107818" sldId="277"/>
        </pc:sldMkLst>
        <pc:spChg chg="mod">
          <ac:chgData name="Josh Cabal" userId="d5e3b67968a0785a" providerId="LiveId" clId="{74F43C98-CF09-47DC-B635-9EDD05EC6185}" dt="2024-03-09T04:55:49.798" v="6466" actId="26606"/>
          <ac:spMkLst>
            <pc:docMk/>
            <pc:sldMk cId="2173107818" sldId="277"/>
            <ac:spMk id="2" creationId="{C218E1D4-2FA9-E220-0609-7A2A54DFEC92}"/>
          </ac:spMkLst>
        </pc:spChg>
        <pc:spChg chg="add del">
          <ac:chgData name="Josh Cabal" userId="d5e3b67968a0785a" providerId="LiveId" clId="{74F43C98-CF09-47DC-B635-9EDD05EC6185}" dt="2024-03-09T04:54:54.945" v="6447" actId="26606"/>
          <ac:spMkLst>
            <pc:docMk/>
            <pc:sldMk cId="2173107818" sldId="277"/>
            <ac:spMk id="49" creationId="{A8908DB7-C3A6-4FCB-9820-CEE02B398C4A}"/>
          </ac:spMkLst>
        </pc:spChg>
        <pc:spChg chg="add del">
          <ac:chgData name="Josh Cabal" userId="d5e3b67968a0785a" providerId="LiveId" clId="{74F43C98-CF09-47DC-B635-9EDD05EC6185}" dt="2024-03-09T04:54:54.945" v="6447" actId="26606"/>
          <ac:spMkLst>
            <pc:docMk/>
            <pc:sldMk cId="2173107818" sldId="277"/>
            <ac:spMk id="50" creationId="{535742DD-1B16-4E9D-B715-0D74B4574A68}"/>
          </ac:spMkLst>
        </pc:spChg>
        <pc:spChg chg="del mod ord">
          <ac:chgData name="Josh Cabal" userId="d5e3b67968a0785a" providerId="LiveId" clId="{74F43C98-CF09-47DC-B635-9EDD05EC6185}" dt="2024-03-09T04:55:39.863" v="6463" actId="478"/>
          <ac:spMkLst>
            <pc:docMk/>
            <pc:sldMk cId="2173107818" sldId="277"/>
            <ac:spMk id="51" creationId="{44C5CCAC-8A0C-A3E9-539A-6ACABFF7C37C}"/>
          </ac:spMkLst>
        </pc:spChg>
        <pc:spChg chg="add del">
          <ac:chgData name="Josh Cabal" userId="d5e3b67968a0785a" providerId="LiveId" clId="{74F43C98-CF09-47DC-B635-9EDD05EC6185}" dt="2024-03-09T04:54:54.941" v="6446" actId="26606"/>
          <ac:spMkLst>
            <pc:docMk/>
            <pc:sldMk cId="2173107818" sldId="277"/>
            <ac:spMk id="53" creationId="{2596F992-698C-48C0-9D89-70DA4CE927EF}"/>
          </ac:spMkLst>
        </pc:spChg>
        <pc:spChg chg="add del">
          <ac:chgData name="Josh Cabal" userId="d5e3b67968a0785a" providerId="LiveId" clId="{74F43C98-CF09-47DC-B635-9EDD05EC6185}" dt="2024-03-09T04:54:54.941" v="6446" actId="26606"/>
          <ac:spMkLst>
            <pc:docMk/>
            <pc:sldMk cId="2173107818" sldId="277"/>
            <ac:spMk id="54" creationId="{E7BFF8DC-0AE7-4AD2-9B28-2E5F26D62C30}"/>
          </ac:spMkLst>
        </pc:spChg>
        <pc:spChg chg="add del">
          <ac:chgData name="Josh Cabal" userId="d5e3b67968a0785a" providerId="LiveId" clId="{74F43C98-CF09-47DC-B635-9EDD05EC6185}" dt="2024-03-09T04:54:54.941" v="6446" actId="26606"/>
          <ac:spMkLst>
            <pc:docMk/>
            <pc:sldMk cId="2173107818" sldId="277"/>
            <ac:spMk id="55" creationId="{7E0162AD-C6E5-4BF8-A453-76ADB36877D3}"/>
          </ac:spMkLst>
        </pc:spChg>
        <pc:spChg chg="add del">
          <ac:chgData name="Josh Cabal" userId="d5e3b67968a0785a" providerId="LiveId" clId="{74F43C98-CF09-47DC-B635-9EDD05EC6185}" dt="2024-03-09T04:54:52.334" v="6440" actId="26606"/>
          <ac:spMkLst>
            <pc:docMk/>
            <pc:sldMk cId="2173107818" sldId="277"/>
            <ac:spMk id="56" creationId="{32AEEBC8-9D30-42EF-95F2-386C2653FBF0}"/>
          </ac:spMkLst>
        </pc:spChg>
        <pc:spChg chg="add del">
          <ac:chgData name="Josh Cabal" userId="d5e3b67968a0785a" providerId="LiveId" clId="{74F43C98-CF09-47DC-B635-9EDD05EC6185}" dt="2024-03-09T04:55:49.798" v="6466" actId="26606"/>
          <ac:spMkLst>
            <pc:docMk/>
            <pc:sldMk cId="2173107818" sldId="277"/>
            <ac:spMk id="57" creationId="{32AEEBC8-9D30-42EF-95F2-386C2653FBF0}"/>
          </ac:spMkLst>
        </pc:spChg>
        <pc:spChg chg="add del">
          <ac:chgData name="Josh Cabal" userId="d5e3b67968a0785a" providerId="LiveId" clId="{74F43C98-CF09-47DC-B635-9EDD05EC6185}" dt="2024-03-09T04:54:52.334" v="6440" actId="26606"/>
          <ac:spMkLst>
            <pc:docMk/>
            <pc:sldMk cId="2173107818" sldId="277"/>
            <ac:spMk id="58" creationId="{3529E97A-97C3-40EA-8A04-5C02398D568F}"/>
          </ac:spMkLst>
        </pc:spChg>
        <pc:spChg chg="add del">
          <ac:chgData name="Josh Cabal" userId="d5e3b67968a0785a" providerId="LiveId" clId="{74F43C98-CF09-47DC-B635-9EDD05EC6185}" dt="2024-03-09T04:55:49.798" v="6466" actId="26606"/>
          <ac:spMkLst>
            <pc:docMk/>
            <pc:sldMk cId="2173107818" sldId="277"/>
            <ac:spMk id="59" creationId="{3529E97A-97C3-40EA-8A04-5C02398D568F}"/>
          </ac:spMkLst>
        </pc:spChg>
        <pc:spChg chg="add del">
          <ac:chgData name="Josh Cabal" userId="d5e3b67968a0785a" providerId="LiveId" clId="{74F43C98-CF09-47DC-B635-9EDD05EC6185}" dt="2024-03-09T04:54:52.334" v="6440" actId="26606"/>
          <ac:spMkLst>
            <pc:docMk/>
            <pc:sldMk cId="2173107818" sldId="277"/>
            <ac:spMk id="60" creationId="{59FA8C2E-A5A7-4490-927A-7CD58343EDBB}"/>
          </ac:spMkLst>
        </pc:spChg>
        <pc:spChg chg="add del">
          <ac:chgData name="Josh Cabal" userId="d5e3b67968a0785a" providerId="LiveId" clId="{74F43C98-CF09-47DC-B635-9EDD05EC6185}" dt="2024-03-09T04:55:49.798" v="6466" actId="26606"/>
          <ac:spMkLst>
            <pc:docMk/>
            <pc:sldMk cId="2173107818" sldId="277"/>
            <ac:spMk id="61" creationId="{59FA8C2E-A5A7-4490-927A-7CD58343EDBB}"/>
          </ac:spMkLst>
        </pc:spChg>
        <pc:spChg chg="add del">
          <ac:chgData name="Josh Cabal" userId="d5e3b67968a0785a" providerId="LiveId" clId="{74F43C98-CF09-47DC-B635-9EDD05EC6185}" dt="2024-03-09T04:54:53.173" v="6442" actId="26606"/>
          <ac:spMkLst>
            <pc:docMk/>
            <pc:sldMk cId="2173107818" sldId="277"/>
            <ac:spMk id="62" creationId="{2596F992-698C-48C0-9D89-70DA4CE927EF}"/>
          </ac:spMkLst>
        </pc:spChg>
        <pc:spChg chg="add del">
          <ac:chgData name="Josh Cabal" userId="d5e3b67968a0785a" providerId="LiveId" clId="{74F43C98-CF09-47DC-B635-9EDD05EC6185}" dt="2024-03-09T04:54:53.173" v="6442" actId="26606"/>
          <ac:spMkLst>
            <pc:docMk/>
            <pc:sldMk cId="2173107818" sldId="277"/>
            <ac:spMk id="63" creationId="{E7BFF8DC-0AE7-4AD2-9B28-2E5F26D62C30}"/>
          </ac:spMkLst>
        </pc:spChg>
        <pc:spChg chg="add del">
          <ac:chgData name="Josh Cabal" userId="d5e3b67968a0785a" providerId="LiveId" clId="{74F43C98-CF09-47DC-B635-9EDD05EC6185}" dt="2024-03-09T04:54:53.173" v="6442" actId="26606"/>
          <ac:spMkLst>
            <pc:docMk/>
            <pc:sldMk cId="2173107818" sldId="277"/>
            <ac:spMk id="64" creationId="{7E0162AD-C6E5-4BF8-A453-76ADB36877D3}"/>
          </ac:spMkLst>
        </pc:spChg>
        <pc:spChg chg="add del">
          <ac:chgData name="Josh Cabal" userId="d5e3b67968a0785a" providerId="LiveId" clId="{74F43C98-CF09-47DC-B635-9EDD05EC6185}" dt="2024-03-09T04:55:49.795" v="6465" actId="26606"/>
          <ac:spMkLst>
            <pc:docMk/>
            <pc:sldMk cId="2173107818" sldId="277"/>
            <ac:spMk id="66" creationId="{C59AB4C8-9178-4F7A-8404-6890510B5917}"/>
          </ac:spMkLst>
        </pc:spChg>
        <pc:spChg chg="add del">
          <ac:chgData name="Josh Cabal" userId="d5e3b67968a0785a" providerId="LiveId" clId="{74F43C98-CF09-47DC-B635-9EDD05EC6185}" dt="2024-03-09T04:55:49.795" v="6465" actId="26606"/>
          <ac:spMkLst>
            <pc:docMk/>
            <pc:sldMk cId="2173107818" sldId="277"/>
            <ac:spMk id="68" creationId="{4CFDFB37-4BC7-42C6-915D-A6609139BFE7}"/>
          </ac:spMkLst>
        </pc:spChg>
        <pc:spChg chg="add">
          <ac:chgData name="Josh Cabal" userId="d5e3b67968a0785a" providerId="LiveId" clId="{74F43C98-CF09-47DC-B635-9EDD05EC6185}" dt="2024-03-09T04:55:49.798" v="6466" actId="26606"/>
          <ac:spMkLst>
            <pc:docMk/>
            <pc:sldMk cId="2173107818" sldId="277"/>
            <ac:spMk id="70" creationId="{BCED4D40-4B67-4331-AC48-79B82B4A47D8}"/>
          </ac:spMkLst>
        </pc:spChg>
        <pc:spChg chg="add">
          <ac:chgData name="Josh Cabal" userId="d5e3b67968a0785a" providerId="LiveId" clId="{74F43C98-CF09-47DC-B635-9EDD05EC6185}" dt="2024-03-09T04:55:49.798" v="6466" actId="26606"/>
          <ac:spMkLst>
            <pc:docMk/>
            <pc:sldMk cId="2173107818" sldId="277"/>
            <ac:spMk id="71" creationId="{670CEDEF-4F34-412E-84EE-329C1E936AF5}"/>
          </ac:spMkLst>
        </pc:spChg>
        <pc:picChg chg="add mod">
          <ac:chgData name="Josh Cabal" userId="d5e3b67968a0785a" providerId="LiveId" clId="{74F43C98-CF09-47DC-B635-9EDD05EC6185}" dt="2024-03-09T04:56:29.311" v="6467" actId="27614"/>
          <ac:picMkLst>
            <pc:docMk/>
            <pc:sldMk cId="2173107818" sldId="277"/>
            <ac:picMk id="4" creationId="{CCC3B77F-65B0-1F7C-A506-918FF7D14F0A}"/>
          </ac:picMkLst>
        </pc:picChg>
        <pc:picChg chg="del">
          <ac:chgData name="Josh Cabal" userId="d5e3b67968a0785a" providerId="LiveId" clId="{74F43C98-CF09-47DC-B635-9EDD05EC6185}" dt="2024-03-09T04:54:44.478" v="6434" actId="478"/>
          <ac:picMkLst>
            <pc:docMk/>
            <pc:sldMk cId="2173107818" sldId="277"/>
            <ac:picMk id="5" creationId="{EB7DFE9C-7186-F1AA-EA8D-3E24EAA932A3}"/>
          </ac:picMkLst>
        </pc:picChg>
      </pc:sldChg>
      <pc:sldChg chg="addSp delSp modSp add mod ord">
        <pc:chgData name="Josh Cabal" userId="d5e3b67968a0785a" providerId="LiveId" clId="{74F43C98-CF09-47DC-B635-9EDD05EC6185}" dt="2024-03-09T06:05:24.767" v="8141" actId="1076"/>
        <pc:sldMkLst>
          <pc:docMk/>
          <pc:sldMk cId="1788762672" sldId="278"/>
        </pc:sldMkLst>
        <pc:spChg chg="mod">
          <ac:chgData name="Josh Cabal" userId="d5e3b67968a0785a" providerId="LiveId" clId="{74F43C98-CF09-47DC-B635-9EDD05EC6185}" dt="2024-03-09T04:57:50.456" v="6595" actId="20577"/>
          <ac:spMkLst>
            <pc:docMk/>
            <pc:sldMk cId="1788762672" sldId="278"/>
            <ac:spMk id="2" creationId="{C218E1D4-2FA9-E220-0609-7A2A54DFEC92}"/>
          </ac:spMkLst>
        </pc:spChg>
        <pc:spChg chg="add mod">
          <ac:chgData name="Josh Cabal" userId="d5e3b67968a0785a" providerId="LiveId" clId="{74F43C98-CF09-47DC-B635-9EDD05EC6185}" dt="2024-03-09T04:57:02.127" v="6478" actId="1076"/>
          <ac:spMkLst>
            <pc:docMk/>
            <pc:sldMk cId="1788762672" sldId="278"/>
            <ac:spMk id="5" creationId="{BB2486AF-F492-1D4B-6F1E-45B46A781889}"/>
          </ac:spMkLst>
        </pc:spChg>
        <pc:spChg chg="add mod">
          <ac:chgData name="Josh Cabal" userId="d5e3b67968a0785a" providerId="LiveId" clId="{74F43C98-CF09-47DC-B635-9EDD05EC6185}" dt="2024-03-09T04:58:30.015" v="6615" actId="1076"/>
          <ac:spMkLst>
            <pc:docMk/>
            <pc:sldMk cId="1788762672" sldId="278"/>
            <ac:spMk id="6" creationId="{68DFC402-01DF-EEC2-FBF4-C6694CFAE9B1}"/>
          </ac:spMkLst>
        </pc:spChg>
        <pc:spChg chg="add mod">
          <ac:chgData name="Josh Cabal" userId="d5e3b67968a0785a" providerId="LiveId" clId="{74F43C98-CF09-47DC-B635-9EDD05EC6185}" dt="2024-03-09T04:58:24.503" v="6604" actId="1076"/>
          <ac:spMkLst>
            <pc:docMk/>
            <pc:sldMk cId="1788762672" sldId="278"/>
            <ac:spMk id="7" creationId="{01F9D971-D622-0214-487B-DFED568CA10A}"/>
          </ac:spMkLst>
        </pc:spChg>
        <pc:spChg chg="add mod">
          <ac:chgData name="Josh Cabal" userId="d5e3b67968a0785a" providerId="LiveId" clId="{74F43C98-CF09-47DC-B635-9EDD05EC6185}" dt="2024-03-09T06:05:24.767" v="8141" actId="1076"/>
          <ac:spMkLst>
            <pc:docMk/>
            <pc:sldMk cId="1788762672" sldId="278"/>
            <ac:spMk id="8" creationId="{35E1D265-D198-5C28-91E4-6A995B00DEF6}"/>
          </ac:spMkLst>
        </pc:spChg>
        <pc:spChg chg="add mod">
          <ac:chgData name="Josh Cabal" userId="d5e3b67968a0785a" providerId="LiveId" clId="{74F43C98-CF09-47DC-B635-9EDD05EC6185}" dt="2024-03-09T06:05:21.329" v="8140" actId="1076"/>
          <ac:spMkLst>
            <pc:docMk/>
            <pc:sldMk cId="1788762672" sldId="278"/>
            <ac:spMk id="9" creationId="{7DB18039-8F48-3F12-B1BD-F5E69C8025BF}"/>
          </ac:spMkLst>
        </pc:spChg>
        <pc:picChg chg="del">
          <ac:chgData name="Josh Cabal" userId="d5e3b67968a0785a" providerId="LiveId" clId="{74F43C98-CF09-47DC-B635-9EDD05EC6185}" dt="2024-03-09T04:56:35.200" v="6471" actId="478"/>
          <ac:picMkLst>
            <pc:docMk/>
            <pc:sldMk cId="1788762672" sldId="278"/>
            <ac:picMk id="4" creationId="{CCC3B77F-65B0-1F7C-A506-918FF7D14F0A}"/>
          </ac:picMkLst>
        </pc:picChg>
      </pc:sldChg>
      <pc:sldChg chg="addSp delSp modSp add mod">
        <pc:chgData name="Josh Cabal" userId="d5e3b67968a0785a" providerId="LiveId" clId="{74F43C98-CF09-47DC-B635-9EDD05EC6185}" dt="2024-03-09T05:38:27.838" v="7346" actId="1076"/>
        <pc:sldMkLst>
          <pc:docMk/>
          <pc:sldMk cId="1561428254" sldId="279"/>
        </pc:sldMkLst>
        <pc:spChg chg="mod">
          <ac:chgData name="Josh Cabal" userId="d5e3b67968a0785a" providerId="LiveId" clId="{74F43C98-CF09-47DC-B635-9EDD05EC6185}" dt="2024-03-09T05:15:49.596" v="6753" actId="26606"/>
          <ac:spMkLst>
            <pc:docMk/>
            <pc:sldMk cId="1561428254" sldId="279"/>
            <ac:spMk id="2" creationId="{C218E1D4-2FA9-E220-0609-7A2A54DFEC92}"/>
          </ac:spMkLst>
        </pc:spChg>
        <pc:spChg chg="add del">
          <ac:chgData name="Josh Cabal" userId="d5e3b67968a0785a" providerId="LiveId" clId="{74F43C98-CF09-47DC-B635-9EDD05EC6185}" dt="2024-03-09T05:15:49.596" v="6753" actId="26606"/>
          <ac:spMkLst>
            <pc:docMk/>
            <pc:sldMk cId="1561428254" sldId="279"/>
            <ac:spMk id="49" creationId="{A8908DB7-C3A6-4FCB-9820-CEE02B398C4A}"/>
          </ac:spMkLst>
        </pc:spChg>
        <pc:spChg chg="add del">
          <ac:chgData name="Josh Cabal" userId="d5e3b67968a0785a" providerId="LiveId" clId="{74F43C98-CF09-47DC-B635-9EDD05EC6185}" dt="2024-03-09T05:15:49.596" v="6753" actId="26606"/>
          <ac:spMkLst>
            <pc:docMk/>
            <pc:sldMk cId="1561428254" sldId="279"/>
            <ac:spMk id="50" creationId="{535742DD-1B16-4E9D-B715-0D74B4574A68}"/>
          </ac:spMkLst>
        </pc:spChg>
        <pc:spChg chg="mod">
          <ac:chgData name="Josh Cabal" userId="d5e3b67968a0785a" providerId="LiveId" clId="{74F43C98-CF09-47DC-B635-9EDD05EC6185}" dt="2024-03-09T05:22:39.877" v="6946" actId="5793"/>
          <ac:spMkLst>
            <pc:docMk/>
            <pc:sldMk cId="1561428254" sldId="279"/>
            <ac:spMk id="51" creationId="{44C5CCAC-8A0C-A3E9-539A-6ACABFF7C37C}"/>
          </ac:spMkLst>
        </pc:spChg>
        <pc:spChg chg="add del">
          <ac:chgData name="Josh Cabal" userId="d5e3b67968a0785a" providerId="LiveId" clId="{74F43C98-CF09-47DC-B635-9EDD05EC6185}" dt="2024-03-09T05:15:42.593" v="6744" actId="26606"/>
          <ac:spMkLst>
            <pc:docMk/>
            <pc:sldMk cId="1561428254" sldId="279"/>
            <ac:spMk id="56" creationId="{45D37F4E-DDB4-456B-97E0-9937730A039F}"/>
          </ac:spMkLst>
        </pc:spChg>
        <pc:spChg chg="add del">
          <ac:chgData name="Josh Cabal" userId="d5e3b67968a0785a" providerId="LiveId" clId="{74F43C98-CF09-47DC-B635-9EDD05EC6185}" dt="2024-03-09T05:15:42.593" v="6744" actId="26606"/>
          <ac:spMkLst>
            <pc:docMk/>
            <pc:sldMk cId="1561428254" sldId="279"/>
            <ac:spMk id="58" creationId="{B2DD41CD-8F47-4F56-AD12-4E2FF7696987}"/>
          </ac:spMkLst>
        </pc:spChg>
        <pc:spChg chg="add del">
          <ac:chgData name="Josh Cabal" userId="d5e3b67968a0785a" providerId="LiveId" clId="{74F43C98-CF09-47DC-B635-9EDD05EC6185}" dt="2024-03-09T05:15:44.418" v="6746" actId="26606"/>
          <ac:spMkLst>
            <pc:docMk/>
            <pc:sldMk cId="1561428254" sldId="279"/>
            <ac:spMk id="60" creationId="{F13C74B1-5B17-4795-BED0-7140497B445A}"/>
          </ac:spMkLst>
        </pc:spChg>
        <pc:spChg chg="add del">
          <ac:chgData name="Josh Cabal" userId="d5e3b67968a0785a" providerId="LiveId" clId="{74F43C98-CF09-47DC-B635-9EDD05EC6185}" dt="2024-03-09T05:15:44.418" v="6746" actId="26606"/>
          <ac:spMkLst>
            <pc:docMk/>
            <pc:sldMk cId="1561428254" sldId="279"/>
            <ac:spMk id="61" creationId="{D4974D33-8DC5-464E-8C6D-BE58F0669C17}"/>
          </ac:spMkLst>
        </pc:spChg>
        <pc:spChg chg="add del">
          <ac:chgData name="Josh Cabal" userId="d5e3b67968a0785a" providerId="LiveId" clId="{74F43C98-CF09-47DC-B635-9EDD05EC6185}" dt="2024-03-09T05:15:44.884" v="6748" actId="26606"/>
          <ac:spMkLst>
            <pc:docMk/>
            <pc:sldMk cId="1561428254" sldId="279"/>
            <ac:spMk id="63" creationId="{C3420C89-0B09-4632-A4AF-3971D08BF7A8}"/>
          </ac:spMkLst>
        </pc:spChg>
        <pc:spChg chg="add del">
          <ac:chgData name="Josh Cabal" userId="d5e3b67968a0785a" providerId="LiveId" clId="{74F43C98-CF09-47DC-B635-9EDD05EC6185}" dt="2024-03-09T05:15:44.884" v="6748" actId="26606"/>
          <ac:spMkLst>
            <pc:docMk/>
            <pc:sldMk cId="1561428254" sldId="279"/>
            <ac:spMk id="72" creationId="{4E5CBA61-BF74-40B4-A3A8-366BBA626CCF}"/>
          </ac:spMkLst>
        </pc:spChg>
        <pc:spChg chg="add del">
          <ac:chgData name="Josh Cabal" userId="d5e3b67968a0785a" providerId="LiveId" clId="{74F43C98-CF09-47DC-B635-9EDD05EC6185}" dt="2024-03-09T05:15:45.273" v="6750" actId="26606"/>
          <ac:spMkLst>
            <pc:docMk/>
            <pc:sldMk cId="1561428254" sldId="279"/>
            <ac:spMk id="76" creationId="{5AA03EDC-7067-4DFF-B672-541D016AAAB8}"/>
          </ac:spMkLst>
        </pc:spChg>
        <pc:spChg chg="add del">
          <ac:chgData name="Josh Cabal" userId="d5e3b67968a0785a" providerId="LiveId" clId="{74F43C98-CF09-47DC-B635-9EDD05EC6185}" dt="2024-03-09T05:15:45.273" v="6750" actId="26606"/>
          <ac:spMkLst>
            <pc:docMk/>
            <pc:sldMk cId="1561428254" sldId="279"/>
            <ac:spMk id="77" creationId="{0EBF3E39-B0BE-496A-8604-9007470FFA3A}"/>
          </ac:spMkLst>
        </pc:spChg>
        <pc:spChg chg="add del">
          <ac:chgData name="Josh Cabal" userId="d5e3b67968a0785a" providerId="LiveId" clId="{74F43C98-CF09-47DC-B635-9EDD05EC6185}" dt="2024-03-09T05:15:49.592" v="6752" actId="26606"/>
          <ac:spMkLst>
            <pc:docMk/>
            <pc:sldMk cId="1561428254" sldId="279"/>
            <ac:spMk id="79" creationId="{5C8908E2-EE49-44D2-9428-A28D2312A8D5}"/>
          </ac:spMkLst>
        </pc:spChg>
        <pc:spChg chg="add del">
          <ac:chgData name="Josh Cabal" userId="d5e3b67968a0785a" providerId="LiveId" clId="{74F43C98-CF09-47DC-B635-9EDD05EC6185}" dt="2024-03-09T05:15:49.592" v="6752" actId="26606"/>
          <ac:spMkLst>
            <pc:docMk/>
            <pc:sldMk cId="1561428254" sldId="279"/>
            <ac:spMk id="82" creationId="{02114E49-C077-4083-B5C1-6A6E70F4D91F}"/>
          </ac:spMkLst>
        </pc:spChg>
        <pc:spChg chg="add del">
          <ac:chgData name="Josh Cabal" userId="d5e3b67968a0785a" providerId="LiveId" clId="{74F43C98-CF09-47DC-B635-9EDD05EC6185}" dt="2024-03-09T05:15:49.592" v="6752" actId="26606"/>
          <ac:spMkLst>
            <pc:docMk/>
            <pc:sldMk cId="1561428254" sldId="279"/>
            <ac:spMk id="83" creationId="{ED888B23-07FA-482A-96DF-47E31AF1A603}"/>
          </ac:spMkLst>
        </pc:spChg>
        <pc:spChg chg="add">
          <ac:chgData name="Josh Cabal" userId="d5e3b67968a0785a" providerId="LiveId" clId="{74F43C98-CF09-47DC-B635-9EDD05EC6185}" dt="2024-03-09T05:15:49.596" v="6753" actId="26606"/>
          <ac:spMkLst>
            <pc:docMk/>
            <pc:sldMk cId="1561428254" sldId="279"/>
            <ac:spMk id="85" creationId="{743AA782-23D1-4521-8CAD-47662984AA08}"/>
          </ac:spMkLst>
        </pc:spChg>
        <pc:spChg chg="add">
          <ac:chgData name="Josh Cabal" userId="d5e3b67968a0785a" providerId="LiveId" clId="{74F43C98-CF09-47DC-B635-9EDD05EC6185}" dt="2024-03-09T05:15:49.596" v="6753" actId="26606"/>
          <ac:spMkLst>
            <pc:docMk/>
            <pc:sldMk cId="1561428254" sldId="279"/>
            <ac:spMk id="86" creationId="{71877DBC-BB60-40F0-AC93-2ACDBAAE60CE}"/>
          </ac:spMkLst>
        </pc:spChg>
        <pc:grpChg chg="add del">
          <ac:chgData name="Josh Cabal" userId="d5e3b67968a0785a" providerId="LiveId" clId="{74F43C98-CF09-47DC-B635-9EDD05EC6185}" dt="2024-03-09T05:15:44.884" v="6748" actId="26606"/>
          <ac:grpSpMkLst>
            <pc:docMk/>
            <pc:sldMk cId="1561428254" sldId="279"/>
            <ac:grpSpMk id="64" creationId="{E27AF472-EAE3-4572-AB69-B92BD10DBC6D}"/>
          </ac:grpSpMkLst>
        </pc:grpChg>
        <pc:grpChg chg="add del">
          <ac:chgData name="Josh Cabal" userId="d5e3b67968a0785a" providerId="LiveId" clId="{74F43C98-CF09-47DC-B635-9EDD05EC6185}" dt="2024-03-09T05:15:44.884" v="6748" actId="26606"/>
          <ac:grpSpMkLst>
            <pc:docMk/>
            <pc:sldMk cId="1561428254" sldId="279"/>
            <ac:grpSpMk id="73" creationId="{AC27E70C-5470-4262-B9CE-AE52C51CF4C1}"/>
          </ac:grpSpMkLst>
        </pc:grpChg>
        <pc:grpChg chg="add del">
          <ac:chgData name="Josh Cabal" userId="d5e3b67968a0785a" providerId="LiveId" clId="{74F43C98-CF09-47DC-B635-9EDD05EC6185}" dt="2024-03-09T05:15:49.592" v="6752" actId="26606"/>
          <ac:grpSpMkLst>
            <pc:docMk/>
            <pc:sldMk cId="1561428254" sldId="279"/>
            <ac:grpSpMk id="80" creationId="{D8C3AFD7-4CCE-484E-84C6-80FB3E3E2093}"/>
          </ac:grpSpMkLst>
        </pc:grpChg>
        <pc:picChg chg="add del mod ord">
          <ac:chgData name="Josh Cabal" userId="d5e3b67968a0785a" providerId="LiveId" clId="{74F43C98-CF09-47DC-B635-9EDD05EC6185}" dt="2024-03-09T05:38:23.688" v="7342" actId="478"/>
          <ac:picMkLst>
            <pc:docMk/>
            <pc:sldMk cId="1561428254" sldId="279"/>
            <ac:picMk id="4" creationId="{21880344-E827-94B8-FB7A-0C28C26B464A}"/>
          </ac:picMkLst>
        </pc:picChg>
        <pc:picChg chg="del">
          <ac:chgData name="Josh Cabal" userId="d5e3b67968a0785a" providerId="LiveId" clId="{74F43C98-CF09-47DC-B635-9EDD05EC6185}" dt="2024-03-09T05:15:31.942" v="6741" actId="478"/>
          <ac:picMkLst>
            <pc:docMk/>
            <pc:sldMk cId="1561428254" sldId="279"/>
            <ac:picMk id="5" creationId="{EB7DFE9C-7186-F1AA-EA8D-3E24EAA932A3}"/>
          </ac:picMkLst>
        </pc:picChg>
        <pc:picChg chg="add mod">
          <ac:chgData name="Josh Cabal" userId="d5e3b67968a0785a" providerId="LiveId" clId="{74F43C98-CF09-47DC-B635-9EDD05EC6185}" dt="2024-03-09T05:38:27.838" v="7346" actId="1076"/>
          <ac:picMkLst>
            <pc:docMk/>
            <pc:sldMk cId="1561428254" sldId="279"/>
            <ac:picMk id="7" creationId="{8A99E901-F070-B010-FEDB-BCBE65E4F618}"/>
          </ac:picMkLst>
        </pc:picChg>
      </pc:sldChg>
      <pc:sldChg chg="modSp add mod">
        <pc:chgData name="Josh Cabal" userId="d5e3b67968a0785a" providerId="LiveId" clId="{74F43C98-CF09-47DC-B635-9EDD05EC6185}" dt="2024-03-09T07:15:17.814" v="9087" actId="20577"/>
        <pc:sldMkLst>
          <pc:docMk/>
          <pc:sldMk cId="29501386" sldId="280"/>
        </pc:sldMkLst>
        <pc:spChg chg="mod">
          <ac:chgData name="Josh Cabal" userId="d5e3b67968a0785a" providerId="LiveId" clId="{74F43C98-CF09-47DC-B635-9EDD05EC6185}" dt="2024-03-09T05:35:50.878" v="7154" actId="14100"/>
          <ac:spMkLst>
            <pc:docMk/>
            <pc:sldMk cId="29501386" sldId="280"/>
            <ac:spMk id="2" creationId="{994EDA30-CDFF-0841-385B-00B4BBC1E2D9}"/>
          </ac:spMkLst>
        </pc:spChg>
        <pc:spChg chg="mod">
          <ac:chgData name="Josh Cabal" userId="d5e3b67968a0785a" providerId="LiveId" clId="{74F43C98-CF09-47DC-B635-9EDD05EC6185}" dt="2024-03-09T07:15:17.814" v="9087" actId="20577"/>
          <ac:spMkLst>
            <pc:docMk/>
            <pc:sldMk cId="29501386" sldId="280"/>
            <ac:spMk id="3" creationId="{CB92FC5B-CE85-F165-E704-544BAF0F5E86}"/>
          </ac:spMkLst>
        </pc:spChg>
      </pc:sldChg>
      <pc:sldChg chg="modSp add mod">
        <pc:chgData name="Josh Cabal" userId="d5e3b67968a0785a" providerId="LiveId" clId="{74F43C98-CF09-47DC-B635-9EDD05EC6185}" dt="2024-03-09T05:59:55.641" v="8045" actId="20577"/>
        <pc:sldMkLst>
          <pc:docMk/>
          <pc:sldMk cId="3160263039" sldId="281"/>
        </pc:sldMkLst>
        <pc:spChg chg="mod">
          <ac:chgData name="Josh Cabal" userId="d5e3b67968a0785a" providerId="LiveId" clId="{74F43C98-CF09-47DC-B635-9EDD05EC6185}" dt="2024-03-09T05:59:55.641" v="8045" actId="20577"/>
          <ac:spMkLst>
            <pc:docMk/>
            <pc:sldMk cId="3160263039" sldId="281"/>
            <ac:spMk id="3" creationId="{CB92FC5B-CE85-F165-E704-544BAF0F5E86}"/>
          </ac:spMkLst>
        </pc:spChg>
      </pc:sldChg>
      <pc:sldChg chg="addSp delSp modSp add mod">
        <pc:chgData name="Josh Cabal" userId="d5e3b67968a0785a" providerId="LiveId" clId="{74F43C98-CF09-47DC-B635-9EDD05EC6185}" dt="2024-03-09T05:54:41.547" v="7562" actId="27636"/>
        <pc:sldMkLst>
          <pc:docMk/>
          <pc:sldMk cId="2469411827" sldId="282"/>
        </pc:sldMkLst>
        <pc:spChg chg="mod">
          <ac:chgData name="Josh Cabal" userId="d5e3b67968a0785a" providerId="LiveId" clId="{74F43C98-CF09-47DC-B635-9EDD05EC6185}" dt="2024-03-09T05:53:19.643" v="7539" actId="20577"/>
          <ac:spMkLst>
            <pc:docMk/>
            <pc:sldMk cId="2469411827" sldId="282"/>
            <ac:spMk id="2" creationId="{C218E1D4-2FA9-E220-0609-7A2A54DFEC92}"/>
          </ac:spMkLst>
        </pc:spChg>
        <pc:spChg chg="add del mod ord">
          <ac:chgData name="Josh Cabal" userId="d5e3b67968a0785a" providerId="LiveId" clId="{74F43C98-CF09-47DC-B635-9EDD05EC6185}" dt="2024-03-09T05:44:26.056" v="7387" actId="26606"/>
          <ac:spMkLst>
            <pc:docMk/>
            <pc:sldMk cId="2469411827" sldId="282"/>
            <ac:spMk id="4" creationId="{CF592EEE-4F67-DFB0-A5DD-22A3115B9D1B}"/>
          </ac:spMkLst>
        </pc:spChg>
        <pc:spChg chg="add mod">
          <ac:chgData name="Josh Cabal" userId="d5e3b67968a0785a" providerId="LiveId" clId="{74F43C98-CF09-47DC-B635-9EDD05EC6185}" dt="2024-03-09T05:54:41.547" v="7562" actId="27636"/>
          <ac:spMkLst>
            <pc:docMk/>
            <pc:sldMk cId="2469411827" sldId="282"/>
            <ac:spMk id="10" creationId="{17418121-638E-D67F-FB84-18762C4F6160}"/>
          </ac:spMkLst>
        </pc:spChg>
        <pc:spChg chg="del">
          <ac:chgData name="Josh Cabal" userId="d5e3b67968a0785a" providerId="LiveId" clId="{74F43C98-CF09-47DC-B635-9EDD05EC6185}" dt="2024-03-09T05:43:43.669" v="7355" actId="478"/>
          <ac:spMkLst>
            <pc:docMk/>
            <pc:sldMk cId="2469411827" sldId="282"/>
            <ac:spMk id="51" creationId="{44C5CCAC-8A0C-A3E9-539A-6ACABFF7C37C}"/>
          </ac:spMkLst>
        </pc:spChg>
        <pc:spChg chg="add del">
          <ac:chgData name="Josh Cabal" userId="d5e3b67968a0785a" providerId="LiveId" clId="{74F43C98-CF09-47DC-B635-9EDD05EC6185}" dt="2024-03-09T05:44:17.670" v="7385" actId="26606"/>
          <ac:spMkLst>
            <pc:docMk/>
            <pc:sldMk cId="2469411827" sldId="282"/>
            <ac:spMk id="85" creationId="{743AA782-23D1-4521-8CAD-47662984AA08}"/>
          </ac:spMkLst>
        </pc:spChg>
        <pc:spChg chg="add del">
          <ac:chgData name="Josh Cabal" userId="d5e3b67968a0785a" providerId="LiveId" clId="{74F43C98-CF09-47DC-B635-9EDD05EC6185}" dt="2024-03-09T05:44:17.670" v="7385" actId="26606"/>
          <ac:spMkLst>
            <pc:docMk/>
            <pc:sldMk cId="2469411827" sldId="282"/>
            <ac:spMk id="86" creationId="{71877DBC-BB60-40F0-AC93-2ACDBAAE60CE}"/>
          </ac:spMkLst>
        </pc:spChg>
        <pc:spChg chg="add del">
          <ac:chgData name="Josh Cabal" userId="d5e3b67968a0785a" providerId="LiveId" clId="{74F43C98-CF09-47DC-B635-9EDD05EC6185}" dt="2024-03-09T05:44:08.469" v="7364" actId="26606"/>
          <ac:spMkLst>
            <pc:docMk/>
            <pc:sldMk cId="2469411827" sldId="282"/>
            <ac:spMk id="91" creationId="{21516CB1-E8C8-4751-B6A6-46B2D1E72A61}"/>
          </ac:spMkLst>
        </pc:spChg>
        <pc:spChg chg="add del">
          <ac:chgData name="Josh Cabal" userId="d5e3b67968a0785a" providerId="LiveId" clId="{74F43C98-CF09-47DC-B635-9EDD05EC6185}" dt="2024-03-09T05:44:08.469" v="7364" actId="26606"/>
          <ac:spMkLst>
            <pc:docMk/>
            <pc:sldMk cId="2469411827" sldId="282"/>
            <ac:spMk id="93" creationId="{90C0C0D1-E79A-41FF-8322-256F6DD1499B}"/>
          </ac:spMkLst>
        </pc:spChg>
        <pc:spChg chg="add del">
          <ac:chgData name="Josh Cabal" userId="d5e3b67968a0785a" providerId="LiveId" clId="{74F43C98-CF09-47DC-B635-9EDD05EC6185}" dt="2024-03-09T05:44:08.469" v="7364" actId="26606"/>
          <ac:spMkLst>
            <pc:docMk/>
            <pc:sldMk cId="2469411827" sldId="282"/>
            <ac:spMk id="95" creationId="{395FA420-5595-49D1-9D5F-79EC43B55574}"/>
          </ac:spMkLst>
        </pc:spChg>
        <pc:spChg chg="add del">
          <ac:chgData name="Josh Cabal" userId="d5e3b67968a0785a" providerId="LiveId" clId="{74F43C98-CF09-47DC-B635-9EDD05EC6185}" dt="2024-03-09T05:44:10.568" v="7366" actId="26606"/>
          <ac:spMkLst>
            <pc:docMk/>
            <pc:sldMk cId="2469411827" sldId="282"/>
            <ac:spMk id="97" creationId="{69D47016-023F-44BD-981C-50E7A10A6609}"/>
          </ac:spMkLst>
        </pc:spChg>
        <pc:spChg chg="add del">
          <ac:chgData name="Josh Cabal" userId="d5e3b67968a0785a" providerId="LiveId" clId="{74F43C98-CF09-47DC-B635-9EDD05EC6185}" dt="2024-03-09T05:44:10.568" v="7366" actId="26606"/>
          <ac:spMkLst>
            <pc:docMk/>
            <pc:sldMk cId="2469411827" sldId="282"/>
            <ac:spMk id="98" creationId="{6D8B37B0-0682-433E-BC8D-498C04ABD9A7}"/>
          </ac:spMkLst>
        </pc:spChg>
        <pc:spChg chg="add del">
          <ac:chgData name="Josh Cabal" userId="d5e3b67968a0785a" providerId="LiveId" clId="{74F43C98-CF09-47DC-B635-9EDD05EC6185}" dt="2024-03-09T05:44:11.049" v="7368" actId="26606"/>
          <ac:spMkLst>
            <pc:docMk/>
            <pc:sldMk cId="2469411827" sldId="282"/>
            <ac:spMk id="100" creationId="{AE422339-2F71-4CA5-9807-D908FDA67E3B}"/>
          </ac:spMkLst>
        </pc:spChg>
        <pc:spChg chg="add del">
          <ac:chgData name="Josh Cabal" userId="d5e3b67968a0785a" providerId="LiveId" clId="{74F43C98-CF09-47DC-B635-9EDD05EC6185}" dt="2024-03-09T05:44:11.821" v="7370" actId="26606"/>
          <ac:spMkLst>
            <pc:docMk/>
            <pc:sldMk cId="2469411827" sldId="282"/>
            <ac:spMk id="104" creationId="{352BEC0E-22F8-46D0-9632-375DB541B06C}"/>
          </ac:spMkLst>
        </pc:spChg>
        <pc:spChg chg="add del">
          <ac:chgData name="Josh Cabal" userId="d5e3b67968a0785a" providerId="LiveId" clId="{74F43C98-CF09-47DC-B635-9EDD05EC6185}" dt="2024-03-09T05:44:11.821" v="7370" actId="26606"/>
          <ac:spMkLst>
            <pc:docMk/>
            <pc:sldMk cId="2469411827" sldId="282"/>
            <ac:spMk id="105" creationId="{3FCFB1DE-0B7E-48CC-BA90-B2AB0889F9D6}"/>
          </ac:spMkLst>
        </pc:spChg>
        <pc:spChg chg="add del">
          <ac:chgData name="Josh Cabal" userId="d5e3b67968a0785a" providerId="LiveId" clId="{74F43C98-CF09-47DC-B635-9EDD05EC6185}" dt="2024-03-09T05:44:12.433" v="7372" actId="26606"/>
          <ac:spMkLst>
            <pc:docMk/>
            <pc:sldMk cId="2469411827" sldId="282"/>
            <ac:spMk id="107" creationId="{A7AE9375-4664-4DB2-922D-2782A6E439AC}"/>
          </ac:spMkLst>
        </pc:spChg>
        <pc:spChg chg="add del">
          <ac:chgData name="Josh Cabal" userId="d5e3b67968a0785a" providerId="LiveId" clId="{74F43C98-CF09-47DC-B635-9EDD05EC6185}" dt="2024-03-09T05:44:12.433" v="7372" actId="26606"/>
          <ac:spMkLst>
            <pc:docMk/>
            <pc:sldMk cId="2469411827" sldId="282"/>
            <ac:spMk id="109" creationId="{C87417AF-190E-4D6E-AFA6-7D3E84B0B430}"/>
          </ac:spMkLst>
        </pc:spChg>
        <pc:spChg chg="add del">
          <ac:chgData name="Josh Cabal" userId="d5e3b67968a0785a" providerId="LiveId" clId="{74F43C98-CF09-47DC-B635-9EDD05EC6185}" dt="2024-03-09T05:44:12.433" v="7372" actId="26606"/>
          <ac:spMkLst>
            <pc:docMk/>
            <pc:sldMk cId="2469411827" sldId="282"/>
            <ac:spMk id="110" creationId="{80B30ED8-273E-4C07-8568-2FE5CC5C483D}"/>
          </ac:spMkLst>
        </pc:spChg>
        <pc:spChg chg="add del">
          <ac:chgData name="Josh Cabal" userId="d5e3b67968a0785a" providerId="LiveId" clId="{74F43C98-CF09-47DC-B635-9EDD05EC6185}" dt="2024-03-09T05:44:13.089" v="7374" actId="26606"/>
          <ac:spMkLst>
            <pc:docMk/>
            <pc:sldMk cId="2469411827" sldId="282"/>
            <ac:spMk id="112" creationId="{69D47016-023F-44BD-981C-50E7A10A6609}"/>
          </ac:spMkLst>
        </pc:spChg>
        <pc:spChg chg="add del">
          <ac:chgData name="Josh Cabal" userId="d5e3b67968a0785a" providerId="LiveId" clId="{74F43C98-CF09-47DC-B635-9EDD05EC6185}" dt="2024-03-09T05:44:13.089" v="7374" actId="26606"/>
          <ac:spMkLst>
            <pc:docMk/>
            <pc:sldMk cId="2469411827" sldId="282"/>
            <ac:spMk id="113" creationId="{6D8B37B0-0682-433E-BC8D-498C04ABD9A7}"/>
          </ac:spMkLst>
        </pc:spChg>
        <pc:spChg chg="add del">
          <ac:chgData name="Josh Cabal" userId="d5e3b67968a0785a" providerId="LiveId" clId="{74F43C98-CF09-47DC-B635-9EDD05EC6185}" dt="2024-03-09T05:44:14.445" v="7376" actId="26606"/>
          <ac:spMkLst>
            <pc:docMk/>
            <pc:sldMk cId="2469411827" sldId="282"/>
            <ac:spMk id="115" creationId="{21516CB1-E8C8-4751-B6A6-46B2D1E72A61}"/>
          </ac:spMkLst>
        </pc:spChg>
        <pc:spChg chg="add del">
          <ac:chgData name="Josh Cabal" userId="d5e3b67968a0785a" providerId="LiveId" clId="{74F43C98-CF09-47DC-B635-9EDD05EC6185}" dt="2024-03-09T05:44:14.445" v="7376" actId="26606"/>
          <ac:spMkLst>
            <pc:docMk/>
            <pc:sldMk cId="2469411827" sldId="282"/>
            <ac:spMk id="116" creationId="{90C0C0D1-E79A-41FF-8322-256F6DD1499B}"/>
          </ac:spMkLst>
        </pc:spChg>
        <pc:spChg chg="add del">
          <ac:chgData name="Josh Cabal" userId="d5e3b67968a0785a" providerId="LiveId" clId="{74F43C98-CF09-47DC-B635-9EDD05EC6185}" dt="2024-03-09T05:44:14.445" v="7376" actId="26606"/>
          <ac:spMkLst>
            <pc:docMk/>
            <pc:sldMk cId="2469411827" sldId="282"/>
            <ac:spMk id="117" creationId="{395FA420-5595-49D1-9D5F-79EC43B55574}"/>
          </ac:spMkLst>
        </pc:spChg>
        <pc:spChg chg="add del">
          <ac:chgData name="Josh Cabal" userId="d5e3b67968a0785a" providerId="LiveId" clId="{74F43C98-CF09-47DC-B635-9EDD05EC6185}" dt="2024-03-09T05:44:15.233" v="7378" actId="26606"/>
          <ac:spMkLst>
            <pc:docMk/>
            <pc:sldMk cId="2469411827" sldId="282"/>
            <ac:spMk id="119" creationId="{385E1BDC-A9B0-4A87-82E3-F3187F69A802}"/>
          </ac:spMkLst>
        </pc:spChg>
        <pc:spChg chg="add del">
          <ac:chgData name="Josh Cabal" userId="d5e3b67968a0785a" providerId="LiveId" clId="{74F43C98-CF09-47DC-B635-9EDD05EC6185}" dt="2024-03-09T05:44:15.233" v="7378" actId="26606"/>
          <ac:spMkLst>
            <pc:docMk/>
            <pc:sldMk cId="2469411827" sldId="282"/>
            <ac:spMk id="120" creationId="{0990C621-3B8B-4820-8328-D47EF7CE823C}"/>
          </ac:spMkLst>
        </pc:spChg>
        <pc:spChg chg="add del">
          <ac:chgData name="Josh Cabal" userId="d5e3b67968a0785a" providerId="LiveId" clId="{74F43C98-CF09-47DC-B635-9EDD05EC6185}" dt="2024-03-09T05:44:15.233" v="7378" actId="26606"/>
          <ac:spMkLst>
            <pc:docMk/>
            <pc:sldMk cId="2469411827" sldId="282"/>
            <ac:spMk id="121" creationId="{C1A2385B-1D2A-4E17-84FA-6CB7F0AAE473}"/>
          </ac:spMkLst>
        </pc:spChg>
        <pc:spChg chg="add del">
          <ac:chgData name="Josh Cabal" userId="d5e3b67968a0785a" providerId="LiveId" clId="{74F43C98-CF09-47DC-B635-9EDD05EC6185}" dt="2024-03-09T05:44:15.233" v="7378" actId="26606"/>
          <ac:spMkLst>
            <pc:docMk/>
            <pc:sldMk cId="2469411827" sldId="282"/>
            <ac:spMk id="122" creationId="{5E791F2F-79DB-4CC0-9FA1-001E3E91E8B7}"/>
          </ac:spMkLst>
        </pc:spChg>
        <pc:spChg chg="add del">
          <ac:chgData name="Josh Cabal" userId="d5e3b67968a0785a" providerId="LiveId" clId="{74F43C98-CF09-47DC-B635-9EDD05EC6185}" dt="2024-03-09T05:44:15.626" v="7380" actId="26606"/>
          <ac:spMkLst>
            <pc:docMk/>
            <pc:sldMk cId="2469411827" sldId="282"/>
            <ac:spMk id="124" creationId="{21516CB1-E8C8-4751-B6A6-46B2D1E72A61}"/>
          </ac:spMkLst>
        </pc:spChg>
        <pc:spChg chg="add del">
          <ac:chgData name="Josh Cabal" userId="d5e3b67968a0785a" providerId="LiveId" clId="{74F43C98-CF09-47DC-B635-9EDD05EC6185}" dt="2024-03-09T05:44:15.626" v="7380" actId="26606"/>
          <ac:spMkLst>
            <pc:docMk/>
            <pc:sldMk cId="2469411827" sldId="282"/>
            <ac:spMk id="125" creationId="{90C0C0D1-E79A-41FF-8322-256F6DD1499B}"/>
          </ac:spMkLst>
        </pc:spChg>
        <pc:spChg chg="add del">
          <ac:chgData name="Josh Cabal" userId="d5e3b67968a0785a" providerId="LiveId" clId="{74F43C98-CF09-47DC-B635-9EDD05EC6185}" dt="2024-03-09T05:44:15.626" v="7380" actId="26606"/>
          <ac:spMkLst>
            <pc:docMk/>
            <pc:sldMk cId="2469411827" sldId="282"/>
            <ac:spMk id="126" creationId="{395FA420-5595-49D1-9D5F-79EC43B55574}"/>
          </ac:spMkLst>
        </pc:spChg>
        <pc:spChg chg="add del">
          <ac:chgData name="Josh Cabal" userId="d5e3b67968a0785a" providerId="LiveId" clId="{74F43C98-CF09-47DC-B635-9EDD05EC6185}" dt="2024-03-09T05:44:16.388" v="7382" actId="26606"/>
          <ac:spMkLst>
            <pc:docMk/>
            <pc:sldMk cId="2469411827" sldId="282"/>
            <ac:spMk id="128" creationId="{69D47016-023F-44BD-981C-50E7A10A6609}"/>
          </ac:spMkLst>
        </pc:spChg>
        <pc:spChg chg="add del">
          <ac:chgData name="Josh Cabal" userId="d5e3b67968a0785a" providerId="LiveId" clId="{74F43C98-CF09-47DC-B635-9EDD05EC6185}" dt="2024-03-09T05:44:16.388" v="7382" actId="26606"/>
          <ac:spMkLst>
            <pc:docMk/>
            <pc:sldMk cId="2469411827" sldId="282"/>
            <ac:spMk id="129" creationId="{6D8B37B0-0682-433E-BC8D-498C04ABD9A7}"/>
          </ac:spMkLst>
        </pc:spChg>
        <pc:spChg chg="add del">
          <ac:chgData name="Josh Cabal" userId="d5e3b67968a0785a" providerId="LiveId" clId="{74F43C98-CF09-47DC-B635-9EDD05EC6185}" dt="2024-03-09T05:44:17.665" v="7384" actId="26606"/>
          <ac:spMkLst>
            <pc:docMk/>
            <pc:sldMk cId="2469411827" sldId="282"/>
            <ac:spMk id="131" creationId="{A7AE9375-4664-4DB2-922D-2782A6E439AC}"/>
          </ac:spMkLst>
        </pc:spChg>
        <pc:spChg chg="add del">
          <ac:chgData name="Josh Cabal" userId="d5e3b67968a0785a" providerId="LiveId" clId="{74F43C98-CF09-47DC-B635-9EDD05EC6185}" dt="2024-03-09T05:44:17.665" v="7384" actId="26606"/>
          <ac:spMkLst>
            <pc:docMk/>
            <pc:sldMk cId="2469411827" sldId="282"/>
            <ac:spMk id="133" creationId="{C87417AF-190E-4D6E-AFA6-7D3E84B0B430}"/>
          </ac:spMkLst>
        </pc:spChg>
        <pc:spChg chg="add del">
          <ac:chgData name="Josh Cabal" userId="d5e3b67968a0785a" providerId="LiveId" clId="{74F43C98-CF09-47DC-B635-9EDD05EC6185}" dt="2024-03-09T05:44:17.665" v="7384" actId="26606"/>
          <ac:spMkLst>
            <pc:docMk/>
            <pc:sldMk cId="2469411827" sldId="282"/>
            <ac:spMk id="134" creationId="{80B30ED8-273E-4C07-8568-2FE5CC5C483D}"/>
          </ac:spMkLst>
        </pc:spChg>
        <pc:spChg chg="add del">
          <ac:chgData name="Josh Cabal" userId="d5e3b67968a0785a" providerId="LiveId" clId="{74F43C98-CF09-47DC-B635-9EDD05EC6185}" dt="2024-03-09T05:44:26.056" v="7387" actId="26606"/>
          <ac:spMkLst>
            <pc:docMk/>
            <pc:sldMk cId="2469411827" sldId="282"/>
            <ac:spMk id="136" creationId="{385E1BDC-A9B0-4A87-82E3-F3187F69A802}"/>
          </ac:spMkLst>
        </pc:spChg>
        <pc:spChg chg="add del">
          <ac:chgData name="Josh Cabal" userId="d5e3b67968a0785a" providerId="LiveId" clId="{74F43C98-CF09-47DC-B635-9EDD05EC6185}" dt="2024-03-09T05:44:26.056" v="7387" actId="26606"/>
          <ac:spMkLst>
            <pc:docMk/>
            <pc:sldMk cId="2469411827" sldId="282"/>
            <ac:spMk id="137" creationId="{0990C621-3B8B-4820-8328-D47EF7CE823C}"/>
          </ac:spMkLst>
        </pc:spChg>
        <pc:spChg chg="add del">
          <ac:chgData name="Josh Cabal" userId="d5e3b67968a0785a" providerId="LiveId" clId="{74F43C98-CF09-47DC-B635-9EDD05EC6185}" dt="2024-03-09T05:44:26.056" v="7387" actId="26606"/>
          <ac:spMkLst>
            <pc:docMk/>
            <pc:sldMk cId="2469411827" sldId="282"/>
            <ac:spMk id="138" creationId="{C1A2385B-1D2A-4E17-84FA-6CB7F0AAE473}"/>
          </ac:spMkLst>
        </pc:spChg>
        <pc:spChg chg="add del">
          <ac:chgData name="Josh Cabal" userId="d5e3b67968a0785a" providerId="LiveId" clId="{74F43C98-CF09-47DC-B635-9EDD05EC6185}" dt="2024-03-09T05:44:26.056" v="7387" actId="26606"/>
          <ac:spMkLst>
            <pc:docMk/>
            <pc:sldMk cId="2469411827" sldId="282"/>
            <ac:spMk id="139" creationId="{5E791F2F-79DB-4CC0-9FA1-001E3E91E8B7}"/>
          </ac:spMkLst>
        </pc:spChg>
        <pc:spChg chg="add">
          <ac:chgData name="Josh Cabal" userId="d5e3b67968a0785a" providerId="LiveId" clId="{74F43C98-CF09-47DC-B635-9EDD05EC6185}" dt="2024-03-09T05:44:26.056" v="7387" actId="26606"/>
          <ac:spMkLst>
            <pc:docMk/>
            <pc:sldMk cId="2469411827" sldId="282"/>
            <ac:spMk id="144" creationId="{665DBBEF-238B-476B-96AB-8AAC3224ECEA}"/>
          </ac:spMkLst>
        </pc:spChg>
        <pc:spChg chg="add">
          <ac:chgData name="Josh Cabal" userId="d5e3b67968a0785a" providerId="LiveId" clId="{74F43C98-CF09-47DC-B635-9EDD05EC6185}" dt="2024-03-09T05:44:26.056" v="7387" actId="26606"/>
          <ac:spMkLst>
            <pc:docMk/>
            <pc:sldMk cId="2469411827" sldId="282"/>
            <ac:spMk id="146" creationId="{3FCFB1DE-0B7E-48CC-BA90-B2AB0889F9D6}"/>
          </ac:spMkLst>
        </pc:spChg>
        <pc:grpChg chg="add del">
          <ac:chgData name="Josh Cabal" userId="d5e3b67968a0785a" providerId="LiveId" clId="{74F43C98-CF09-47DC-B635-9EDD05EC6185}" dt="2024-03-09T05:44:11.049" v="7368" actId="26606"/>
          <ac:grpSpMkLst>
            <pc:docMk/>
            <pc:sldMk cId="2469411827" sldId="282"/>
            <ac:grpSpMk id="101" creationId="{D2A542E6-1924-4FE2-89D1-3CB19468C1F6}"/>
          </ac:grpSpMkLst>
        </pc:grpChg>
        <pc:picChg chg="add mod ord">
          <ac:chgData name="Josh Cabal" userId="d5e3b67968a0785a" providerId="LiveId" clId="{74F43C98-CF09-47DC-B635-9EDD05EC6185}" dt="2024-03-09T05:44:32.736" v="7390" actId="1076"/>
          <ac:picMkLst>
            <pc:docMk/>
            <pc:sldMk cId="2469411827" sldId="282"/>
            <ac:picMk id="6" creationId="{30181BDB-4A4D-DAF5-2B85-AF0E36E0E087}"/>
          </ac:picMkLst>
        </pc:picChg>
        <pc:picChg chg="del">
          <ac:chgData name="Josh Cabal" userId="d5e3b67968a0785a" providerId="LiveId" clId="{74F43C98-CF09-47DC-B635-9EDD05EC6185}" dt="2024-03-09T05:43:46.035" v="7357" actId="478"/>
          <ac:picMkLst>
            <pc:docMk/>
            <pc:sldMk cId="2469411827" sldId="282"/>
            <ac:picMk id="7" creationId="{8A99E901-F070-B010-FEDB-BCBE65E4F618}"/>
          </ac:picMkLst>
        </pc:picChg>
        <pc:picChg chg="add del mod ord">
          <ac:chgData name="Josh Cabal" userId="d5e3b67968a0785a" providerId="LiveId" clId="{74F43C98-CF09-47DC-B635-9EDD05EC6185}" dt="2024-03-09T05:44:22.764" v="7386" actId="478"/>
          <ac:picMkLst>
            <pc:docMk/>
            <pc:sldMk cId="2469411827" sldId="282"/>
            <ac:picMk id="9" creationId="{BB2428F7-3213-D02A-6963-AAB0872440F0}"/>
          </ac:picMkLst>
        </pc:picChg>
        <pc:cxnChg chg="add del">
          <ac:chgData name="Josh Cabal" userId="d5e3b67968a0785a" providerId="LiveId" clId="{74F43C98-CF09-47DC-B635-9EDD05EC6185}" dt="2024-03-09T05:44:12.433" v="7372" actId="26606"/>
          <ac:cxnSpMkLst>
            <pc:docMk/>
            <pc:sldMk cId="2469411827" sldId="282"/>
            <ac:cxnSpMk id="108" creationId="{EE504C98-6397-41C1-A8D8-2D9C4ED307E0}"/>
          </ac:cxnSpMkLst>
        </pc:cxnChg>
        <pc:cxnChg chg="add del">
          <ac:chgData name="Josh Cabal" userId="d5e3b67968a0785a" providerId="LiveId" clId="{74F43C98-CF09-47DC-B635-9EDD05EC6185}" dt="2024-03-09T05:44:17.665" v="7384" actId="26606"/>
          <ac:cxnSpMkLst>
            <pc:docMk/>
            <pc:sldMk cId="2469411827" sldId="282"/>
            <ac:cxnSpMk id="132" creationId="{EE504C98-6397-41C1-A8D8-2D9C4ED307E0}"/>
          </ac:cxnSpMkLst>
        </pc:cxnChg>
      </pc:sldChg>
      <pc:sldChg chg="addSp delSp modSp add mod">
        <pc:chgData name="Josh Cabal" userId="d5e3b67968a0785a" providerId="LiveId" clId="{74F43C98-CF09-47DC-B635-9EDD05EC6185}" dt="2024-03-09T05:54:30.803" v="7557" actId="27636"/>
        <pc:sldMkLst>
          <pc:docMk/>
          <pc:sldMk cId="1365167357" sldId="283"/>
        </pc:sldMkLst>
        <pc:spChg chg="mod">
          <ac:chgData name="Josh Cabal" userId="d5e3b67968a0785a" providerId="LiveId" clId="{74F43C98-CF09-47DC-B635-9EDD05EC6185}" dt="2024-03-09T05:53:23.691" v="7549" actId="20577"/>
          <ac:spMkLst>
            <pc:docMk/>
            <pc:sldMk cId="1365167357" sldId="283"/>
            <ac:spMk id="2" creationId="{C218E1D4-2FA9-E220-0609-7A2A54DFEC92}"/>
          </ac:spMkLst>
        </pc:spChg>
        <pc:spChg chg="add del mod">
          <ac:chgData name="Josh Cabal" userId="d5e3b67968a0785a" providerId="LiveId" clId="{74F43C98-CF09-47DC-B635-9EDD05EC6185}" dt="2024-03-09T05:45:21.709" v="7402" actId="478"/>
          <ac:spMkLst>
            <pc:docMk/>
            <pc:sldMk cId="1365167357" sldId="283"/>
            <ac:spMk id="4" creationId="{EB996047-475C-9930-DF59-7E8FE599685B}"/>
          </ac:spMkLst>
        </pc:spChg>
        <pc:spChg chg="add mod">
          <ac:chgData name="Josh Cabal" userId="d5e3b67968a0785a" providerId="LiveId" clId="{74F43C98-CF09-47DC-B635-9EDD05EC6185}" dt="2024-03-09T05:54:30.803" v="7557" actId="27636"/>
          <ac:spMkLst>
            <pc:docMk/>
            <pc:sldMk cId="1365167357" sldId="283"/>
            <ac:spMk id="8" creationId="{1B873E79-39DB-52FF-5A8A-101C13A4D850}"/>
          </ac:spMkLst>
        </pc:spChg>
        <pc:picChg chg="del">
          <ac:chgData name="Josh Cabal" userId="d5e3b67968a0785a" providerId="LiveId" clId="{74F43C98-CF09-47DC-B635-9EDD05EC6185}" dt="2024-03-09T05:45:04.758" v="7392" actId="478"/>
          <ac:picMkLst>
            <pc:docMk/>
            <pc:sldMk cId="1365167357" sldId="283"/>
            <ac:picMk id="6" creationId="{30181BDB-4A4D-DAF5-2B85-AF0E36E0E087}"/>
          </ac:picMkLst>
        </pc:picChg>
        <pc:picChg chg="add mod">
          <ac:chgData name="Josh Cabal" userId="d5e3b67968a0785a" providerId="LiveId" clId="{74F43C98-CF09-47DC-B635-9EDD05EC6185}" dt="2024-03-09T05:45:08.367" v="7395" actId="1076"/>
          <ac:picMkLst>
            <pc:docMk/>
            <pc:sldMk cId="1365167357" sldId="283"/>
            <ac:picMk id="7" creationId="{E7929B7C-873A-BCE9-8D83-E06533047DDE}"/>
          </ac:picMkLst>
        </pc:picChg>
      </pc:sldChg>
      <pc:sldChg chg="addSp delSp modSp add mod">
        <pc:chgData name="Josh Cabal" userId="d5e3b67968a0785a" providerId="LiveId" clId="{74F43C98-CF09-47DC-B635-9EDD05EC6185}" dt="2024-03-09T06:26:39.932" v="8663" actId="478"/>
        <pc:sldMkLst>
          <pc:docMk/>
          <pc:sldMk cId="24592375" sldId="284"/>
        </pc:sldMkLst>
        <pc:spChg chg="mod">
          <ac:chgData name="Josh Cabal" userId="d5e3b67968a0785a" providerId="LiveId" clId="{74F43C98-CF09-47DC-B635-9EDD05EC6185}" dt="2024-03-09T06:08:10.590" v="8158" actId="20577"/>
          <ac:spMkLst>
            <pc:docMk/>
            <pc:sldMk cId="24592375" sldId="284"/>
            <ac:spMk id="2" creationId="{B12053A1-8E1D-EAC8-A2D7-A43100A02B36}"/>
          </ac:spMkLst>
        </pc:spChg>
        <pc:spChg chg="add del mod">
          <ac:chgData name="Josh Cabal" userId="d5e3b67968a0785a" providerId="LiveId" clId="{74F43C98-CF09-47DC-B635-9EDD05EC6185}" dt="2024-03-09T06:09:40.015" v="8264" actId="478"/>
          <ac:spMkLst>
            <pc:docMk/>
            <pc:sldMk cId="24592375" sldId="284"/>
            <ac:spMk id="6" creationId="{111DF18B-48D5-A7FA-5DF1-9A51101B44D1}"/>
          </ac:spMkLst>
        </pc:spChg>
        <pc:spChg chg="add del">
          <ac:chgData name="Josh Cabal" userId="d5e3b67968a0785a" providerId="LiveId" clId="{74F43C98-CF09-47DC-B635-9EDD05EC6185}" dt="2024-03-09T06:07:55.653" v="8151" actId="26606"/>
          <ac:spMkLst>
            <pc:docMk/>
            <pc:sldMk cId="24592375" sldId="284"/>
            <ac:spMk id="70" creationId="{69D47016-023F-44BD-981C-50E7A10A6609}"/>
          </ac:spMkLst>
        </pc:spChg>
        <pc:spChg chg="add del">
          <ac:chgData name="Josh Cabal" userId="d5e3b67968a0785a" providerId="LiveId" clId="{74F43C98-CF09-47DC-B635-9EDD05EC6185}" dt="2024-03-09T06:07:55.653" v="8151" actId="26606"/>
          <ac:spMkLst>
            <pc:docMk/>
            <pc:sldMk cId="24592375" sldId="284"/>
            <ac:spMk id="71" creationId="{6D8B37B0-0682-433E-BC8D-498C04ABD9A7}"/>
          </ac:spMkLst>
        </pc:spChg>
        <pc:spChg chg="mod">
          <ac:chgData name="Josh Cabal" userId="d5e3b67968a0785a" providerId="LiveId" clId="{74F43C98-CF09-47DC-B635-9EDD05EC6185}" dt="2024-03-09T06:13:36.259" v="8365" actId="20577"/>
          <ac:spMkLst>
            <pc:docMk/>
            <pc:sldMk cId="24592375" sldId="284"/>
            <ac:spMk id="72" creationId="{751C2B0F-2938-BD14-77A2-D54B3EC51F0F}"/>
          </ac:spMkLst>
        </pc:spChg>
        <pc:spChg chg="add del">
          <ac:chgData name="Josh Cabal" userId="d5e3b67968a0785a" providerId="LiveId" clId="{74F43C98-CF09-47DC-B635-9EDD05EC6185}" dt="2024-03-09T06:07:55.090" v="8148" actId="26606"/>
          <ac:spMkLst>
            <pc:docMk/>
            <pc:sldMk cId="24592375" sldId="284"/>
            <ac:spMk id="77" creationId="{665DBBEF-238B-476B-96AB-8AAC3224ECEA}"/>
          </ac:spMkLst>
        </pc:spChg>
        <pc:spChg chg="add del">
          <ac:chgData name="Josh Cabal" userId="d5e3b67968a0785a" providerId="LiveId" clId="{74F43C98-CF09-47DC-B635-9EDD05EC6185}" dt="2024-03-09T06:07:55.090" v="8148" actId="26606"/>
          <ac:spMkLst>
            <pc:docMk/>
            <pc:sldMk cId="24592375" sldId="284"/>
            <ac:spMk id="79" creationId="{3FCFB1DE-0B7E-48CC-BA90-B2AB0889F9D6}"/>
          </ac:spMkLst>
        </pc:spChg>
        <pc:spChg chg="add del">
          <ac:chgData name="Josh Cabal" userId="d5e3b67968a0785a" providerId="LiveId" clId="{74F43C98-CF09-47DC-B635-9EDD05EC6185}" dt="2024-03-09T06:07:55.650" v="8150" actId="26606"/>
          <ac:spMkLst>
            <pc:docMk/>
            <pc:sldMk cId="24592375" sldId="284"/>
            <ac:spMk id="81" creationId="{441CF7D6-A660-431A-B0BB-140A0D5556B6}"/>
          </ac:spMkLst>
        </pc:spChg>
        <pc:spChg chg="add del">
          <ac:chgData name="Josh Cabal" userId="d5e3b67968a0785a" providerId="LiveId" clId="{74F43C98-CF09-47DC-B635-9EDD05EC6185}" dt="2024-03-09T06:07:55.650" v="8150" actId="26606"/>
          <ac:spMkLst>
            <pc:docMk/>
            <pc:sldMk cId="24592375" sldId="284"/>
            <ac:spMk id="82" creationId="{2550BE34-C2B8-49B8-8519-67A8CAD51AE9}"/>
          </ac:spMkLst>
        </pc:spChg>
        <pc:spChg chg="add del">
          <ac:chgData name="Josh Cabal" userId="d5e3b67968a0785a" providerId="LiveId" clId="{74F43C98-CF09-47DC-B635-9EDD05EC6185}" dt="2024-03-09T06:07:55.650" v="8150" actId="26606"/>
          <ac:spMkLst>
            <pc:docMk/>
            <pc:sldMk cId="24592375" sldId="284"/>
            <ac:spMk id="83" creationId="{0570A85B-3810-4F95-97B0-CBF4CCDB381C}"/>
          </ac:spMkLst>
        </pc:spChg>
        <pc:spChg chg="add del">
          <ac:chgData name="Josh Cabal" userId="d5e3b67968a0785a" providerId="LiveId" clId="{74F43C98-CF09-47DC-B635-9EDD05EC6185}" dt="2024-03-09T06:07:55.650" v="8150" actId="26606"/>
          <ac:spMkLst>
            <pc:docMk/>
            <pc:sldMk cId="24592375" sldId="284"/>
            <ac:spMk id="84" creationId="{A7457DD9-5A45-400A-AB4B-4B4EDECA25F1}"/>
          </ac:spMkLst>
        </pc:spChg>
        <pc:spChg chg="add">
          <ac:chgData name="Josh Cabal" userId="d5e3b67968a0785a" providerId="LiveId" clId="{74F43C98-CF09-47DC-B635-9EDD05EC6185}" dt="2024-03-09T06:07:55.653" v="8151" actId="26606"/>
          <ac:spMkLst>
            <pc:docMk/>
            <pc:sldMk cId="24592375" sldId="284"/>
            <ac:spMk id="86" creationId="{32AEEBC8-9D30-42EF-95F2-386C2653FBF0}"/>
          </ac:spMkLst>
        </pc:spChg>
        <pc:spChg chg="add">
          <ac:chgData name="Josh Cabal" userId="d5e3b67968a0785a" providerId="LiveId" clId="{74F43C98-CF09-47DC-B635-9EDD05EC6185}" dt="2024-03-09T06:07:55.653" v="8151" actId="26606"/>
          <ac:spMkLst>
            <pc:docMk/>
            <pc:sldMk cId="24592375" sldId="284"/>
            <ac:spMk id="87" creationId="{2E92FA66-67D7-4CB4-94D3-E643A9AD4757}"/>
          </ac:spMkLst>
        </pc:spChg>
        <pc:picChg chg="del">
          <ac:chgData name="Josh Cabal" userId="d5e3b67968a0785a" providerId="LiveId" clId="{74F43C98-CF09-47DC-B635-9EDD05EC6185}" dt="2024-03-09T06:07:50.710" v="8145" actId="478"/>
          <ac:picMkLst>
            <pc:docMk/>
            <pc:sldMk cId="24592375" sldId="284"/>
            <ac:picMk id="4" creationId="{788AD1ED-ACA7-F4CE-1877-2BC0A79C5535}"/>
          </ac:picMkLst>
        </pc:picChg>
        <pc:picChg chg="add del mod">
          <ac:chgData name="Josh Cabal" userId="d5e3b67968a0785a" providerId="LiveId" clId="{74F43C98-CF09-47DC-B635-9EDD05EC6185}" dt="2024-03-09T06:09:38.009" v="8262" actId="478"/>
          <ac:picMkLst>
            <pc:docMk/>
            <pc:sldMk cId="24592375" sldId="284"/>
            <ac:picMk id="5" creationId="{F7CFCE46-A856-3C51-CEDA-023262BE9EEB}"/>
          </ac:picMkLst>
        </pc:picChg>
        <pc:picChg chg="del">
          <ac:chgData name="Josh Cabal" userId="d5e3b67968a0785a" providerId="LiveId" clId="{74F43C98-CF09-47DC-B635-9EDD05EC6185}" dt="2024-03-09T06:07:50.278" v="8144" actId="478"/>
          <ac:picMkLst>
            <pc:docMk/>
            <pc:sldMk cId="24592375" sldId="284"/>
            <ac:picMk id="7" creationId="{47928435-99F2-5480-D0A0-401E5236B5F1}"/>
          </ac:picMkLst>
        </pc:picChg>
        <pc:picChg chg="add mod">
          <ac:chgData name="Josh Cabal" userId="d5e3b67968a0785a" providerId="LiveId" clId="{74F43C98-CF09-47DC-B635-9EDD05EC6185}" dt="2024-03-09T06:12:12.398" v="8299" actId="1076"/>
          <ac:picMkLst>
            <pc:docMk/>
            <pc:sldMk cId="24592375" sldId="284"/>
            <ac:picMk id="9" creationId="{91477A16-FA9A-7E3D-DDE0-CC6B0928C22E}"/>
          </ac:picMkLst>
        </pc:picChg>
        <pc:picChg chg="add mod">
          <ac:chgData name="Josh Cabal" userId="d5e3b67968a0785a" providerId="LiveId" clId="{74F43C98-CF09-47DC-B635-9EDD05EC6185}" dt="2024-03-09T06:11:46.306" v="8289" actId="1076"/>
          <ac:picMkLst>
            <pc:docMk/>
            <pc:sldMk cId="24592375" sldId="284"/>
            <ac:picMk id="11" creationId="{6539271F-943D-5EE1-43AE-4CFBEC7C9C34}"/>
          </ac:picMkLst>
        </pc:picChg>
        <pc:picChg chg="add del mod">
          <ac:chgData name="Josh Cabal" userId="d5e3b67968a0785a" providerId="LiveId" clId="{74F43C98-CF09-47DC-B635-9EDD05EC6185}" dt="2024-03-09T06:26:39.932" v="8663" actId="478"/>
          <ac:picMkLst>
            <pc:docMk/>
            <pc:sldMk cId="24592375" sldId="284"/>
            <ac:picMk id="19" creationId="{099989FB-6B5A-E148-068C-85D54D5937A3}"/>
          </ac:picMkLst>
        </pc:picChg>
        <pc:cxnChg chg="add del mod">
          <ac:chgData name="Josh Cabal" userId="d5e3b67968a0785a" providerId="LiveId" clId="{74F43C98-CF09-47DC-B635-9EDD05EC6185}" dt="2024-03-09T06:12:15.379" v="8301" actId="21"/>
          <ac:cxnSpMkLst>
            <pc:docMk/>
            <pc:sldMk cId="24592375" sldId="284"/>
            <ac:cxnSpMk id="13" creationId="{1241B6DC-628D-8819-C037-BAB8AABE8828}"/>
          </ac:cxnSpMkLst>
        </pc:cxnChg>
        <pc:cxnChg chg="add mod">
          <ac:chgData name="Josh Cabal" userId="d5e3b67968a0785a" providerId="LiveId" clId="{74F43C98-CF09-47DC-B635-9EDD05EC6185}" dt="2024-03-09T06:12:20.745" v="8304" actId="14100"/>
          <ac:cxnSpMkLst>
            <pc:docMk/>
            <pc:sldMk cId="24592375" sldId="284"/>
            <ac:cxnSpMk id="16" creationId="{0FE94633-CECC-9822-6D9F-D8CD8D43AC6D}"/>
          </ac:cxnSpMkLst>
        </pc:cxnChg>
      </pc:sldChg>
      <pc:sldChg chg="add del">
        <pc:chgData name="Josh Cabal" userId="d5e3b67968a0785a" providerId="LiveId" clId="{74F43C98-CF09-47DC-B635-9EDD05EC6185}" dt="2024-03-09T06:15:54.781" v="8367" actId="2696"/>
        <pc:sldMkLst>
          <pc:docMk/>
          <pc:sldMk cId="1137076886" sldId="285"/>
        </pc:sldMkLst>
      </pc:sldChg>
      <pc:sldChg chg="addSp delSp modSp add mod">
        <pc:chgData name="Josh Cabal" userId="d5e3b67968a0785a" providerId="LiveId" clId="{74F43C98-CF09-47DC-B635-9EDD05EC6185}" dt="2024-03-09T06:30:35.878" v="8983" actId="1076"/>
        <pc:sldMkLst>
          <pc:docMk/>
          <pc:sldMk cId="1702796866" sldId="286"/>
        </pc:sldMkLst>
        <pc:spChg chg="mod">
          <ac:chgData name="Josh Cabal" userId="d5e3b67968a0785a" providerId="LiveId" clId="{74F43C98-CF09-47DC-B635-9EDD05EC6185}" dt="2024-03-09T06:17:13.941" v="8401" actId="20577"/>
          <ac:spMkLst>
            <pc:docMk/>
            <pc:sldMk cId="1702796866" sldId="286"/>
            <ac:spMk id="2" creationId="{B12053A1-8E1D-EAC8-A2D7-A43100A02B36}"/>
          </ac:spMkLst>
        </pc:spChg>
        <pc:spChg chg="mod">
          <ac:chgData name="Josh Cabal" userId="d5e3b67968a0785a" providerId="LiveId" clId="{74F43C98-CF09-47DC-B635-9EDD05EC6185}" dt="2024-03-09T06:23:16.610" v="8635" actId="20577"/>
          <ac:spMkLst>
            <pc:docMk/>
            <pc:sldMk cId="1702796866" sldId="286"/>
            <ac:spMk id="72" creationId="{751C2B0F-2938-BD14-77A2-D54B3EC51F0F}"/>
          </ac:spMkLst>
        </pc:spChg>
        <pc:picChg chg="add mod">
          <ac:chgData name="Josh Cabal" userId="d5e3b67968a0785a" providerId="LiveId" clId="{74F43C98-CF09-47DC-B635-9EDD05EC6185}" dt="2024-03-09T06:25:17.785" v="8645" actId="1076"/>
          <ac:picMkLst>
            <pc:docMk/>
            <pc:sldMk cId="1702796866" sldId="286"/>
            <ac:picMk id="4" creationId="{B7F0506F-8D5D-1502-D781-8CD3B10291E9}"/>
          </ac:picMkLst>
        </pc:picChg>
        <pc:picChg chg="del">
          <ac:chgData name="Josh Cabal" userId="d5e3b67968a0785a" providerId="LiveId" clId="{74F43C98-CF09-47DC-B635-9EDD05EC6185}" dt="2024-03-09T06:16:04.004" v="8368" actId="478"/>
          <ac:picMkLst>
            <pc:docMk/>
            <pc:sldMk cId="1702796866" sldId="286"/>
            <ac:picMk id="5" creationId="{F7CFCE46-A856-3C51-CEDA-023262BE9EEB}"/>
          </ac:picMkLst>
        </pc:picChg>
        <pc:picChg chg="add mod">
          <ac:chgData name="Josh Cabal" userId="d5e3b67968a0785a" providerId="LiveId" clId="{74F43C98-CF09-47DC-B635-9EDD05EC6185}" dt="2024-03-09T06:25:20.821" v="8646" actId="1076"/>
          <ac:picMkLst>
            <pc:docMk/>
            <pc:sldMk cId="1702796866" sldId="286"/>
            <ac:picMk id="7" creationId="{335C9A3D-DEA8-1D7D-873E-AFF85D51A284}"/>
          </ac:picMkLst>
        </pc:picChg>
        <pc:picChg chg="del">
          <ac:chgData name="Josh Cabal" userId="d5e3b67968a0785a" providerId="LiveId" clId="{74F43C98-CF09-47DC-B635-9EDD05EC6185}" dt="2024-03-09T06:16:07.476" v="8371" actId="478"/>
          <ac:picMkLst>
            <pc:docMk/>
            <pc:sldMk cId="1702796866" sldId="286"/>
            <ac:picMk id="9" creationId="{91477A16-FA9A-7E3D-DDE0-CC6B0928C22E}"/>
          </ac:picMkLst>
        </pc:picChg>
        <pc:picChg chg="del">
          <ac:chgData name="Josh Cabal" userId="d5e3b67968a0785a" providerId="LiveId" clId="{74F43C98-CF09-47DC-B635-9EDD05EC6185}" dt="2024-03-09T06:16:09.812" v="8375" actId="478"/>
          <ac:picMkLst>
            <pc:docMk/>
            <pc:sldMk cId="1702796866" sldId="286"/>
            <ac:picMk id="11" creationId="{6539271F-943D-5EE1-43AE-4CFBEC7C9C34}"/>
          </ac:picMkLst>
        </pc:picChg>
        <pc:picChg chg="add del mod">
          <ac:chgData name="Josh Cabal" userId="d5e3b67968a0785a" providerId="LiveId" clId="{74F43C98-CF09-47DC-B635-9EDD05EC6185}" dt="2024-03-09T06:24:56.171" v="8640" actId="478"/>
          <ac:picMkLst>
            <pc:docMk/>
            <pc:sldMk cId="1702796866" sldId="286"/>
            <ac:picMk id="14" creationId="{2F12FDF3-72A2-E9EF-CFB9-DC980AC92C1E}"/>
          </ac:picMkLst>
        </pc:picChg>
        <pc:picChg chg="add mod">
          <ac:chgData name="Josh Cabal" userId="d5e3b67968a0785a" providerId="LiveId" clId="{74F43C98-CF09-47DC-B635-9EDD05EC6185}" dt="2024-03-09T06:30:35.878" v="8983" actId="1076"/>
          <ac:picMkLst>
            <pc:docMk/>
            <pc:sldMk cId="1702796866" sldId="286"/>
            <ac:picMk id="17" creationId="{36660DB7-6FC7-DA61-711E-CFF9E5CE7D69}"/>
          </ac:picMkLst>
        </pc:picChg>
        <pc:cxnChg chg="add mod">
          <ac:chgData name="Josh Cabal" userId="d5e3b67968a0785a" providerId="LiveId" clId="{74F43C98-CF09-47DC-B635-9EDD05EC6185}" dt="2024-03-09T06:25:24.085" v="8647" actId="14100"/>
          <ac:cxnSpMkLst>
            <pc:docMk/>
            <pc:sldMk cId="1702796866" sldId="286"/>
            <ac:cxnSpMk id="10" creationId="{8396FDE2-4BD7-8F68-9153-E8A5E7C431B6}"/>
          </ac:cxnSpMkLst>
        </pc:cxnChg>
        <pc:cxnChg chg="del">
          <ac:chgData name="Josh Cabal" userId="d5e3b67968a0785a" providerId="LiveId" clId="{74F43C98-CF09-47DC-B635-9EDD05EC6185}" dt="2024-03-09T06:16:07.900" v="8372" actId="478"/>
          <ac:cxnSpMkLst>
            <pc:docMk/>
            <pc:sldMk cId="1702796866" sldId="286"/>
            <ac:cxnSpMk id="13" creationId="{1241B6DC-628D-8819-C037-BAB8AABE8828}"/>
          </ac:cxnSpMkLst>
        </pc:cxnChg>
        <pc:cxnChg chg="del">
          <ac:chgData name="Josh Cabal" userId="d5e3b67968a0785a" providerId="LiveId" clId="{74F43C98-CF09-47DC-B635-9EDD05EC6185}" dt="2024-03-09T06:16:08.324" v="8373" actId="478"/>
          <ac:cxnSpMkLst>
            <pc:docMk/>
            <pc:sldMk cId="1702796866" sldId="286"/>
            <ac:cxnSpMk id="16" creationId="{0FE94633-CECC-9822-6D9F-D8CD8D43AC6D}"/>
          </ac:cxnSpMkLst>
        </pc:cxnChg>
      </pc:sldChg>
      <pc:sldChg chg="addSp delSp modSp add mod">
        <pc:chgData name="Josh Cabal" userId="d5e3b67968a0785a" providerId="LiveId" clId="{74F43C98-CF09-47DC-B635-9EDD05EC6185}" dt="2024-03-09T06:31:34.168" v="9079" actId="20577"/>
        <pc:sldMkLst>
          <pc:docMk/>
          <pc:sldMk cId="752422899" sldId="287"/>
        </pc:sldMkLst>
        <pc:spChg chg="mod">
          <ac:chgData name="Josh Cabal" userId="d5e3b67968a0785a" providerId="LiveId" clId="{74F43C98-CF09-47DC-B635-9EDD05EC6185}" dt="2024-03-09T06:22:39.681" v="8514" actId="20577"/>
          <ac:spMkLst>
            <pc:docMk/>
            <pc:sldMk cId="752422899" sldId="287"/>
            <ac:spMk id="2" creationId="{B12053A1-8E1D-EAC8-A2D7-A43100A02B36}"/>
          </ac:spMkLst>
        </pc:spChg>
        <pc:spChg chg="mod">
          <ac:chgData name="Josh Cabal" userId="d5e3b67968a0785a" providerId="LiveId" clId="{74F43C98-CF09-47DC-B635-9EDD05EC6185}" dt="2024-03-09T06:31:34.168" v="9079" actId="20577"/>
          <ac:spMkLst>
            <pc:docMk/>
            <pc:sldMk cId="752422899" sldId="287"/>
            <ac:spMk id="72" creationId="{751C2B0F-2938-BD14-77A2-D54B3EC51F0F}"/>
          </ac:spMkLst>
        </pc:spChg>
        <pc:picChg chg="del">
          <ac:chgData name="Josh Cabal" userId="d5e3b67968a0785a" providerId="LiveId" clId="{74F43C98-CF09-47DC-B635-9EDD05EC6185}" dt="2024-03-09T06:22:20.713" v="8496" actId="478"/>
          <ac:picMkLst>
            <pc:docMk/>
            <pc:sldMk cId="752422899" sldId="287"/>
            <ac:picMk id="4" creationId="{B7F0506F-8D5D-1502-D781-8CD3B10291E9}"/>
          </ac:picMkLst>
        </pc:picChg>
        <pc:picChg chg="add mod">
          <ac:chgData name="Josh Cabal" userId="d5e3b67968a0785a" providerId="LiveId" clId="{74F43C98-CF09-47DC-B635-9EDD05EC6185}" dt="2024-03-09T06:22:36.826" v="8504" actId="1076"/>
          <ac:picMkLst>
            <pc:docMk/>
            <pc:sldMk cId="752422899" sldId="287"/>
            <ac:picMk id="5" creationId="{4442FDBD-7C1A-7ADC-2579-2DB5998A2CF7}"/>
          </ac:picMkLst>
        </pc:picChg>
        <pc:picChg chg="del">
          <ac:chgData name="Josh Cabal" userId="d5e3b67968a0785a" providerId="LiveId" clId="{74F43C98-CF09-47DC-B635-9EDD05EC6185}" dt="2024-03-09T06:22:24.617" v="8499" actId="478"/>
          <ac:picMkLst>
            <pc:docMk/>
            <pc:sldMk cId="752422899" sldId="287"/>
            <ac:picMk id="7" creationId="{335C9A3D-DEA8-1D7D-873E-AFF85D51A284}"/>
          </ac:picMkLst>
        </pc:picChg>
        <pc:picChg chg="add mod">
          <ac:chgData name="Josh Cabal" userId="d5e3b67968a0785a" providerId="LiveId" clId="{74F43C98-CF09-47DC-B635-9EDD05EC6185}" dt="2024-03-09T06:31:06.162" v="8987" actId="1076"/>
          <ac:picMkLst>
            <pc:docMk/>
            <pc:sldMk cId="752422899" sldId="287"/>
            <ac:picMk id="8" creationId="{E8A58AB0-615A-CAC7-1890-3EC7A7DBA9C6}"/>
          </ac:picMkLst>
        </pc:picChg>
        <pc:cxnChg chg="del">
          <ac:chgData name="Josh Cabal" userId="d5e3b67968a0785a" providerId="LiveId" clId="{74F43C98-CF09-47DC-B635-9EDD05EC6185}" dt="2024-03-09T06:22:25.225" v="8500" actId="478"/>
          <ac:cxnSpMkLst>
            <pc:docMk/>
            <pc:sldMk cId="752422899" sldId="287"/>
            <ac:cxnSpMk id="10" creationId="{8396FDE2-4BD7-8F68-9153-E8A5E7C431B6}"/>
          </ac:cxnSpMkLst>
        </pc:cxnChg>
      </pc:sldChg>
      <pc:sldChg chg="addSp delSp modSp add mod">
        <pc:chgData name="Josh Cabal" userId="d5e3b67968a0785a" providerId="LiveId" clId="{74F43C98-CF09-47DC-B635-9EDD05EC6185}" dt="2024-03-09T06:27:11.903" v="8717" actId="1076"/>
        <pc:sldMkLst>
          <pc:docMk/>
          <pc:sldMk cId="4234425220" sldId="288"/>
        </pc:sldMkLst>
        <pc:spChg chg="mod">
          <ac:chgData name="Josh Cabal" userId="d5e3b67968a0785a" providerId="LiveId" clId="{74F43C98-CF09-47DC-B635-9EDD05EC6185}" dt="2024-03-09T06:26:50.594" v="8671" actId="26606"/>
          <ac:spMkLst>
            <pc:docMk/>
            <pc:sldMk cId="4234425220" sldId="288"/>
            <ac:spMk id="2" creationId="{B12053A1-8E1D-EAC8-A2D7-A43100A02B36}"/>
          </ac:spMkLst>
        </pc:spChg>
        <pc:spChg chg="mod">
          <ac:chgData name="Josh Cabal" userId="d5e3b67968a0785a" providerId="LiveId" clId="{74F43C98-CF09-47DC-B635-9EDD05EC6185}" dt="2024-03-09T06:27:06.349" v="8713" actId="20577"/>
          <ac:spMkLst>
            <pc:docMk/>
            <pc:sldMk cId="4234425220" sldId="288"/>
            <ac:spMk id="72" creationId="{751C2B0F-2938-BD14-77A2-D54B3EC51F0F}"/>
          </ac:spMkLst>
        </pc:spChg>
        <pc:spChg chg="del">
          <ac:chgData name="Josh Cabal" userId="d5e3b67968a0785a" providerId="LiveId" clId="{74F43C98-CF09-47DC-B635-9EDD05EC6185}" dt="2024-03-09T06:26:50.594" v="8671" actId="26606"/>
          <ac:spMkLst>
            <pc:docMk/>
            <pc:sldMk cId="4234425220" sldId="288"/>
            <ac:spMk id="86" creationId="{32AEEBC8-9D30-42EF-95F2-386C2653FBF0}"/>
          </ac:spMkLst>
        </pc:spChg>
        <pc:spChg chg="del">
          <ac:chgData name="Josh Cabal" userId="d5e3b67968a0785a" providerId="LiveId" clId="{74F43C98-CF09-47DC-B635-9EDD05EC6185}" dt="2024-03-09T06:26:50.594" v="8671" actId="26606"/>
          <ac:spMkLst>
            <pc:docMk/>
            <pc:sldMk cId="4234425220" sldId="288"/>
            <ac:spMk id="87" creationId="{2E92FA66-67D7-4CB4-94D3-E643A9AD4757}"/>
          </ac:spMkLst>
        </pc:spChg>
        <pc:spChg chg="add">
          <ac:chgData name="Josh Cabal" userId="d5e3b67968a0785a" providerId="LiveId" clId="{74F43C98-CF09-47DC-B635-9EDD05EC6185}" dt="2024-03-09T06:26:50.594" v="8671" actId="26606"/>
          <ac:spMkLst>
            <pc:docMk/>
            <pc:sldMk cId="4234425220" sldId="288"/>
            <ac:spMk id="92" creationId="{743AA782-23D1-4521-8CAD-47662984AA08}"/>
          </ac:spMkLst>
        </pc:spChg>
        <pc:spChg chg="add">
          <ac:chgData name="Josh Cabal" userId="d5e3b67968a0785a" providerId="LiveId" clId="{74F43C98-CF09-47DC-B635-9EDD05EC6185}" dt="2024-03-09T06:26:50.594" v="8671" actId="26606"/>
          <ac:spMkLst>
            <pc:docMk/>
            <pc:sldMk cId="4234425220" sldId="288"/>
            <ac:spMk id="94" creationId="{71877DBC-BB60-40F0-AC93-2ACDBAAE60CE}"/>
          </ac:spMkLst>
        </pc:spChg>
        <pc:picChg chg="add mod">
          <ac:chgData name="Josh Cabal" userId="d5e3b67968a0785a" providerId="LiveId" clId="{74F43C98-CF09-47DC-B635-9EDD05EC6185}" dt="2024-03-09T06:27:11.903" v="8717" actId="1076"/>
          <ac:picMkLst>
            <pc:docMk/>
            <pc:sldMk cId="4234425220" sldId="288"/>
            <ac:picMk id="4" creationId="{D9607F1E-AEA2-D040-26F9-43EE7A7ADC9A}"/>
          </ac:picMkLst>
        </pc:picChg>
        <pc:picChg chg="del">
          <ac:chgData name="Josh Cabal" userId="d5e3b67968a0785a" providerId="LiveId" clId="{74F43C98-CF09-47DC-B635-9EDD05EC6185}" dt="2024-03-09T06:26:45.357" v="8665" actId="478"/>
          <ac:picMkLst>
            <pc:docMk/>
            <pc:sldMk cId="4234425220" sldId="288"/>
            <ac:picMk id="5" creationId="{F7CFCE46-A856-3C51-CEDA-023262BE9EEB}"/>
          </ac:picMkLst>
        </pc:picChg>
        <pc:picChg chg="del">
          <ac:chgData name="Josh Cabal" userId="d5e3b67968a0785a" providerId="LiveId" clId="{74F43C98-CF09-47DC-B635-9EDD05EC6185}" dt="2024-03-09T06:26:46.412" v="8666" actId="478"/>
          <ac:picMkLst>
            <pc:docMk/>
            <pc:sldMk cId="4234425220" sldId="288"/>
            <ac:picMk id="9" creationId="{91477A16-FA9A-7E3D-DDE0-CC6B0928C22E}"/>
          </ac:picMkLst>
        </pc:picChg>
        <pc:picChg chg="del">
          <ac:chgData name="Josh Cabal" userId="d5e3b67968a0785a" providerId="LiveId" clId="{74F43C98-CF09-47DC-B635-9EDD05EC6185}" dt="2024-03-09T06:26:47.940" v="8669" actId="478"/>
          <ac:picMkLst>
            <pc:docMk/>
            <pc:sldMk cId="4234425220" sldId="288"/>
            <ac:picMk id="11" creationId="{6539271F-943D-5EE1-43AE-4CFBEC7C9C34}"/>
          </ac:picMkLst>
        </pc:picChg>
        <pc:cxnChg chg="del">
          <ac:chgData name="Josh Cabal" userId="d5e3b67968a0785a" providerId="LiveId" clId="{74F43C98-CF09-47DC-B635-9EDD05EC6185}" dt="2024-03-09T06:26:46.828" v="8667" actId="478"/>
          <ac:cxnSpMkLst>
            <pc:docMk/>
            <pc:sldMk cId="4234425220" sldId="288"/>
            <ac:cxnSpMk id="13" creationId="{1241B6DC-628D-8819-C037-BAB8AABE8828}"/>
          </ac:cxnSpMkLst>
        </pc:cxnChg>
        <pc:cxnChg chg="del">
          <ac:chgData name="Josh Cabal" userId="d5e3b67968a0785a" providerId="LiveId" clId="{74F43C98-CF09-47DC-B635-9EDD05EC6185}" dt="2024-03-09T06:26:47.564" v="8668" actId="478"/>
          <ac:cxnSpMkLst>
            <pc:docMk/>
            <pc:sldMk cId="4234425220" sldId="288"/>
            <ac:cxnSpMk id="16" creationId="{0FE94633-CECC-9822-6D9F-D8CD8D43AC6D}"/>
          </ac:cxnSpMkLst>
        </pc:cxnChg>
      </pc:sldChg>
      <pc:sldChg chg="delSp modSp add mod ord setBg delDesignElem">
        <pc:chgData name="Josh Cabal" userId="d5e3b67968a0785a" providerId="LiveId" clId="{74F43C98-CF09-47DC-B635-9EDD05EC6185}" dt="2024-03-09T06:30:13.635" v="8980" actId="14100"/>
        <pc:sldMkLst>
          <pc:docMk/>
          <pc:sldMk cId="3505704329" sldId="289"/>
        </pc:sldMkLst>
        <pc:spChg chg="mod">
          <ac:chgData name="Josh Cabal" userId="d5e3b67968a0785a" providerId="LiveId" clId="{74F43C98-CF09-47DC-B635-9EDD05EC6185}" dt="2024-03-09T06:28:12.935" v="8740" actId="14100"/>
          <ac:spMkLst>
            <pc:docMk/>
            <pc:sldMk cId="3505704329" sldId="289"/>
            <ac:spMk id="2" creationId="{B12053A1-8E1D-EAC8-A2D7-A43100A02B36}"/>
          </ac:spMkLst>
        </pc:spChg>
        <pc:spChg chg="mod">
          <ac:chgData name="Josh Cabal" userId="d5e3b67968a0785a" providerId="LiveId" clId="{74F43C98-CF09-47DC-B635-9EDD05EC6185}" dt="2024-03-09T06:30:13.635" v="8980" actId="14100"/>
          <ac:spMkLst>
            <pc:docMk/>
            <pc:sldMk cId="3505704329" sldId="289"/>
            <ac:spMk id="72" creationId="{751C2B0F-2938-BD14-77A2-D54B3EC51F0F}"/>
          </ac:spMkLst>
        </pc:spChg>
        <pc:spChg chg="del">
          <ac:chgData name="Josh Cabal" userId="d5e3b67968a0785a" providerId="LiveId" clId="{74F43C98-CF09-47DC-B635-9EDD05EC6185}" dt="2024-03-09T06:27:25.796" v="8719"/>
          <ac:spMkLst>
            <pc:docMk/>
            <pc:sldMk cId="3505704329" sldId="289"/>
            <ac:spMk id="86" creationId="{32AEEBC8-9D30-42EF-95F2-386C2653FBF0}"/>
          </ac:spMkLst>
        </pc:spChg>
        <pc:spChg chg="del">
          <ac:chgData name="Josh Cabal" userId="d5e3b67968a0785a" providerId="LiveId" clId="{74F43C98-CF09-47DC-B635-9EDD05EC6185}" dt="2024-03-09T06:27:25.796" v="8719"/>
          <ac:spMkLst>
            <pc:docMk/>
            <pc:sldMk cId="3505704329" sldId="289"/>
            <ac:spMk id="87" creationId="{2E92FA66-67D7-4CB4-94D3-E643A9AD4757}"/>
          </ac:spMkLst>
        </pc:spChg>
        <pc:picChg chg="del">
          <ac:chgData name="Josh Cabal" userId="d5e3b67968a0785a" providerId="LiveId" clId="{74F43C98-CF09-47DC-B635-9EDD05EC6185}" dt="2024-03-09T06:28:16.094" v="8741" actId="478"/>
          <ac:picMkLst>
            <pc:docMk/>
            <pc:sldMk cId="3505704329" sldId="289"/>
            <ac:picMk id="5" creationId="{F7CFCE46-A856-3C51-CEDA-023262BE9EEB}"/>
          </ac:picMkLst>
        </pc:picChg>
        <pc:picChg chg="del">
          <ac:chgData name="Josh Cabal" userId="d5e3b67968a0785a" providerId="LiveId" clId="{74F43C98-CF09-47DC-B635-9EDD05EC6185}" dt="2024-03-09T06:28:16.405" v="8742" actId="478"/>
          <ac:picMkLst>
            <pc:docMk/>
            <pc:sldMk cId="3505704329" sldId="289"/>
            <ac:picMk id="9" creationId="{91477A16-FA9A-7E3D-DDE0-CC6B0928C22E}"/>
          </ac:picMkLst>
        </pc:picChg>
        <pc:picChg chg="del mod">
          <ac:chgData name="Josh Cabal" userId="d5e3b67968a0785a" providerId="LiveId" clId="{74F43C98-CF09-47DC-B635-9EDD05EC6185}" dt="2024-03-09T06:28:16.733" v="8744" actId="478"/>
          <ac:picMkLst>
            <pc:docMk/>
            <pc:sldMk cId="3505704329" sldId="289"/>
            <ac:picMk id="11" creationId="{6539271F-943D-5EE1-43AE-4CFBEC7C9C34}"/>
          </ac:picMkLst>
        </pc:picChg>
        <pc:cxnChg chg="del">
          <ac:chgData name="Josh Cabal" userId="d5e3b67968a0785a" providerId="LiveId" clId="{74F43C98-CF09-47DC-B635-9EDD05EC6185}" dt="2024-03-09T06:28:17.279" v="8745" actId="478"/>
          <ac:cxnSpMkLst>
            <pc:docMk/>
            <pc:sldMk cId="3505704329" sldId="289"/>
            <ac:cxnSpMk id="13" creationId="{1241B6DC-628D-8819-C037-BAB8AABE8828}"/>
          </ac:cxnSpMkLst>
        </pc:cxnChg>
        <pc:cxnChg chg="del">
          <ac:chgData name="Josh Cabal" userId="d5e3b67968a0785a" providerId="LiveId" clId="{74F43C98-CF09-47DC-B635-9EDD05EC6185}" dt="2024-03-09T06:28:17.950" v="8746" actId="478"/>
          <ac:cxnSpMkLst>
            <pc:docMk/>
            <pc:sldMk cId="3505704329" sldId="289"/>
            <ac:cxnSpMk id="16" creationId="{0FE94633-CECC-9822-6D9F-D8CD8D43AC6D}"/>
          </ac:cxnSpMkLst>
        </pc:cxnChg>
      </pc:sldChg>
      <pc:sldChg chg="addSp modSp add mod ord setBg">
        <pc:chgData name="Josh Cabal" userId="d5e3b67968a0785a" providerId="LiveId" clId="{74F43C98-CF09-47DC-B635-9EDD05EC6185}" dt="2024-03-10T20:50:55.824" v="9841" actId="20577"/>
        <pc:sldMkLst>
          <pc:docMk/>
          <pc:sldMk cId="2225053720" sldId="294"/>
        </pc:sldMkLst>
        <pc:spChg chg="mod">
          <ac:chgData name="Josh Cabal" userId="d5e3b67968a0785a" providerId="LiveId" clId="{74F43C98-CF09-47DC-B635-9EDD05EC6185}" dt="2024-03-10T20:47:42.829" v="9166" actId="20577"/>
          <ac:spMkLst>
            <pc:docMk/>
            <pc:sldMk cId="2225053720" sldId="294"/>
            <ac:spMk id="2" creationId="{994EDA30-CDFF-0841-385B-00B4BBC1E2D9}"/>
          </ac:spMkLst>
        </pc:spChg>
        <pc:spChg chg="mod">
          <ac:chgData name="Josh Cabal" userId="d5e3b67968a0785a" providerId="LiveId" clId="{74F43C98-CF09-47DC-B635-9EDD05EC6185}" dt="2024-03-10T20:50:55.824" v="9841" actId="20577"/>
          <ac:spMkLst>
            <pc:docMk/>
            <pc:sldMk cId="2225053720" sldId="294"/>
            <ac:spMk id="3" creationId="{CB92FC5B-CE85-F165-E704-544BAF0F5E86}"/>
          </ac:spMkLst>
        </pc:spChg>
        <pc:spChg chg="add">
          <ac:chgData name="Josh Cabal" userId="d5e3b67968a0785a" providerId="LiveId" clId="{74F43C98-CF09-47DC-B635-9EDD05EC6185}" dt="2024-03-10T20:47:20.286" v="9098" actId="26606"/>
          <ac:spMkLst>
            <pc:docMk/>
            <pc:sldMk cId="2225053720" sldId="294"/>
            <ac:spMk id="10" creationId="{743AA782-23D1-4521-8CAD-47662984AA08}"/>
          </ac:spMkLst>
        </pc:spChg>
        <pc:spChg chg="add">
          <ac:chgData name="Josh Cabal" userId="d5e3b67968a0785a" providerId="LiveId" clId="{74F43C98-CF09-47DC-B635-9EDD05EC6185}" dt="2024-03-10T20:47:20.286" v="9098" actId="26606"/>
          <ac:spMkLst>
            <pc:docMk/>
            <pc:sldMk cId="2225053720" sldId="294"/>
            <ac:spMk id="12" creationId="{71877DBC-BB60-40F0-AC93-2ACDBAAE60CE}"/>
          </ac:spMkLst>
        </pc:spChg>
        <pc:picChg chg="add mod">
          <ac:chgData name="Josh Cabal" userId="d5e3b67968a0785a" providerId="LiveId" clId="{74F43C98-CF09-47DC-B635-9EDD05EC6185}" dt="2024-03-10T20:47:20.286" v="9098" actId="26606"/>
          <ac:picMkLst>
            <pc:docMk/>
            <pc:sldMk cId="2225053720" sldId="294"/>
            <ac:picMk id="5" creationId="{3CB2992B-360E-CD1C-7E43-03AF3A0C1B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9DB0F-327A-9343-88FC-6B51227BD8A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7F69-7942-FC48-9DB9-05E8EE4C4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D7F69-7942-FC48-9DB9-05E8EE4C43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0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520E-EB58-ED3C-7093-5BD32C57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AD39-35B0-869D-FEB1-1EC6B22DB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BA1E-4230-DFAA-DB33-FBEE3E6C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82D7-7F28-70BA-599E-392D4992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71AB-BE73-0B1B-B708-6265E5C1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AE86-5A98-3736-96C3-DFEA568D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681DC-4D38-BE04-B466-3A9D3BB12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9103A-2E14-F9EF-08DD-607BD403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D0D20-369E-2D24-D669-CBBBB974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1D8A-EE42-8E9C-0CF1-1D5E61E3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2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F9C9B-4F54-A148-9E74-403DC9F76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9CEC9-6101-4238-3300-8FE35777F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D0D4-FCD7-5D35-30E0-9EE2FDDA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B9E3-6A06-1C81-E7F2-9C0FCDF9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BB8D-1E90-8559-2A35-FDD4EE3E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9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C0B7-AF50-91DE-5AED-86D189F8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737E-8300-4923-DC64-A3144DED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2E49-440A-4926-0684-7DF83253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04FCB-C7BF-DAED-220B-2C51E7EA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2B14-E31F-C56E-6E77-DB369F27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7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FDEB-12C9-A4D7-B62E-3AF04980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2E3E8-3C49-45CD-DB08-66DD8D12A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F43F-7B0E-048C-A1C7-C3E997CA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5810-CA08-66F7-9556-C82D73B5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0A36-2F09-E222-6EDD-F1A1502E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1430-FDAE-ACDB-CC15-47DDEEB8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8893-56C9-AB12-DFFA-07AE86D25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10AF8-F29C-40DA-DD23-92421F363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4086-8762-1696-8EA1-81C44EA2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3B28-6CF3-20B7-CFAB-8B3BCC9A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F99D4-6C86-4C7D-4AC2-ED7861A2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79EB-2721-780A-9E5A-D5A09392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16F8-DBA9-1413-BBE5-969069AA4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D7E68-96F7-7B4A-F97E-D303A47AB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EFE65-D35F-0BB7-2106-27FF2529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F1D3B-0544-5047-C818-4AD07BE24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B1DBA-2320-0886-707C-E260D40A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E3C53-BF33-FCB5-390E-F62DF02D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657D1-D20C-402A-137A-E6102D51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1E3B-5C2F-E6FF-BD98-FC85B6B0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2B8F3-7706-D379-EB03-76AA100C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AAB53-F1AF-8B02-02F3-51D66BEB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A4000-470E-0B38-8EA8-84E4CF7B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F75E4-EF9F-99F5-3DBE-D8C73AFE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4DFEC-5C33-D14A-FDCA-BA4655D1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7AC69-7E3B-B178-67E7-CB0C44AB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65AB-6457-654B-FCB7-8656B948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6442-98CF-388A-BB2E-C2DF122A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0A86D-E938-1DCF-8DC8-4890F28E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9DF51-78DA-82FE-2E9C-2537E4A5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42AE9-D429-8962-9AA5-C47F69CC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98E00-2B92-21EB-BB3C-F8890032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5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A66-14DE-22FC-1943-66522B11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6CE3D-7046-0C21-2E66-AC5F76283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EC34C-6F5A-78A4-BA72-503156207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3A5BC-3D48-2D01-AD93-63C0E687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337C9-A56D-DD01-1607-CE67613C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EF1A7-1AE7-B292-749C-124F3A2F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0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BE949-5852-7305-CE5B-71419D66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98B22-445E-D392-0612-E5D31A1C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7A79-1E77-4F0E-5C0E-D30485ED9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0F0F5-D074-4276-BFF5-C00844ED7A47}" type="datetimeFigureOut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5C61-69CB-5885-E007-20D5DE4A6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6544-D2FB-0E4B-A1A0-F58ABC325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512FF-6BA6-47B0-BF82-3F5C65F641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9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1" name="Rectangle 11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E05E7-AB86-CBD0-29BF-8BEB9A983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Case 2 - Carvana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E7843-5FB3-D868-FBD5-778EAE653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Predictive Analytics and Classification</a:t>
            </a:r>
            <a:r>
              <a:rPr lang="en-US" sz="2000"/>
              <a:t>:</a:t>
            </a:r>
          </a:p>
          <a:p>
            <a:pPr algn="l"/>
            <a:r>
              <a:rPr lang="en-US" sz="2000"/>
              <a:t>Auction risk of “kicks” – Vehicles unable to be resold to customers</a:t>
            </a:r>
          </a:p>
          <a:p>
            <a:pPr algn="l"/>
            <a:endParaRPr lang="en-US" sz="2000" dirty="0"/>
          </a:p>
        </p:txBody>
      </p: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rvana Logo Vector">
            <a:extLst>
              <a:ext uri="{FF2B5EF4-FFF2-40B4-BE49-F238E27FC236}">
                <a16:creationId xmlns:a16="http://schemas.microsoft.com/office/drawing/2014/main" id="{27D7C962-0549-15F5-104A-803216CCD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861845"/>
            <a:ext cx="5536001" cy="30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5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7E594-7435-A66C-E0EB-0C0ABD8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53A1-8E1D-EAC8-A2D7-A43100A0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756868" cy="1463040"/>
          </a:xfrm>
        </p:spPr>
        <p:txBody>
          <a:bodyPr anchor="ctr">
            <a:normAutofit fontScale="90000"/>
          </a:bodyPr>
          <a:lstStyle/>
          <a:p>
            <a:r>
              <a:rPr lang="en-US" sz="4100" dirty="0"/>
              <a:t>EDA – Plan for Categorical Features</a:t>
            </a:r>
          </a:p>
        </p:txBody>
      </p:sp>
      <p:sp>
        <p:nvSpPr>
          <p:cNvPr id="72" name="Content Placeholder 58">
            <a:extLst>
              <a:ext uri="{FF2B5EF4-FFF2-40B4-BE49-F238E27FC236}">
                <a16:creationId xmlns:a16="http://schemas.microsoft.com/office/drawing/2014/main" id="{751C2B0F-2938-BD14-77A2-D54B3EC5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068583"/>
            <a:ext cx="9545876" cy="249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will profile categorical variables by doing the following:</a:t>
            </a:r>
          </a:p>
          <a:p>
            <a:pPr lvl="1"/>
            <a:r>
              <a:rPr lang="en-US" dirty="0"/>
              <a:t>Splicing the variables by `</a:t>
            </a:r>
            <a:r>
              <a:rPr lang="en-US" dirty="0" err="1"/>
              <a:t>IsBadBuy</a:t>
            </a:r>
            <a:r>
              <a:rPr lang="en-US" dirty="0"/>
              <a:t>`</a:t>
            </a:r>
          </a:p>
          <a:p>
            <a:pPr lvl="2"/>
            <a:r>
              <a:rPr lang="en-US" sz="2400" dirty="0"/>
              <a:t>Generating visuals of the above</a:t>
            </a:r>
          </a:p>
          <a:p>
            <a:pPr lvl="1"/>
            <a:r>
              <a:rPr lang="en-US" dirty="0"/>
              <a:t>Getting all dummies and running chi squared tests using </a:t>
            </a:r>
            <a:r>
              <a:rPr lang="en-US" dirty="0" err="1"/>
              <a:t>scipy.stats</a:t>
            </a:r>
            <a:r>
              <a:rPr lang="en-US" dirty="0"/>
              <a:t> =&gt; chi2_contingency</a:t>
            </a:r>
          </a:p>
        </p:txBody>
      </p:sp>
    </p:spTree>
    <p:extLst>
      <p:ext uri="{BB962C8B-B14F-4D97-AF65-F5344CB8AC3E}">
        <p14:creationId xmlns:p14="http://schemas.microsoft.com/office/powerpoint/2010/main" val="350570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7E594-7435-A66C-E0EB-0C0ABD8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053A1-8E1D-EAC8-A2D7-A43100A0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 dirty="0"/>
              <a:t>EDA – Feature: Make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58">
            <a:extLst>
              <a:ext uri="{FF2B5EF4-FFF2-40B4-BE49-F238E27FC236}">
                <a16:creationId xmlns:a16="http://schemas.microsoft.com/office/drawing/2014/main" id="{751C2B0F-2938-BD14-77A2-D54B3EC5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Chevy, Dodge, Ford, Chrysler, </a:t>
            </a:r>
            <a:r>
              <a:rPr lang="en-US" sz="2200" dirty="0" err="1"/>
              <a:t>Pontaic</a:t>
            </a:r>
            <a:r>
              <a:rPr lang="en-US" sz="2200" dirty="0"/>
              <a:t> have high amounts of bad buys</a:t>
            </a:r>
          </a:p>
          <a:p>
            <a:r>
              <a:rPr lang="en-US" sz="2200" dirty="0"/>
              <a:t>Next are Kia, Saturn, Nissan, Hyundai, Jeep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FCE46-A856-3C51-CEDA-023262BE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9" y="2468880"/>
            <a:ext cx="11376062" cy="3981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77A16-FA9A-7E3D-DDE0-CC6B0928C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420" y="3376648"/>
            <a:ext cx="3175788" cy="1359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39271F-943D-5EE1-43AE-4CFBEC7C9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077" y="4987606"/>
            <a:ext cx="3375567" cy="10842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41B6DC-628D-8819-C037-BAB8AABE8828}"/>
              </a:ext>
            </a:extLst>
          </p:cNvPr>
          <p:cNvCxnSpPr>
            <a:cxnSpLocks/>
          </p:cNvCxnSpPr>
          <p:nvPr/>
        </p:nvCxnSpPr>
        <p:spPr>
          <a:xfrm>
            <a:off x="1947212" y="2986601"/>
            <a:ext cx="1843159" cy="8420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E94633-CECC-9822-6D9F-D8CD8D43AC6D}"/>
              </a:ext>
            </a:extLst>
          </p:cNvPr>
          <p:cNvCxnSpPr>
            <a:cxnSpLocks/>
          </p:cNvCxnSpPr>
          <p:nvPr/>
        </p:nvCxnSpPr>
        <p:spPr>
          <a:xfrm>
            <a:off x="1200615" y="3492810"/>
            <a:ext cx="878165" cy="149479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7E594-7435-A66C-E0EB-0C0ABD8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053A1-8E1D-EAC8-A2D7-A43100A0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77" y="502920"/>
            <a:ext cx="3811915" cy="146304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EDA – Feature: Make (Percentages)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58">
            <a:extLst>
              <a:ext uri="{FF2B5EF4-FFF2-40B4-BE49-F238E27FC236}">
                <a16:creationId xmlns:a16="http://schemas.microsoft.com/office/drawing/2014/main" id="{751C2B0F-2938-BD14-77A2-D54B3EC5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When looking at the percentages of </a:t>
            </a:r>
            <a:r>
              <a:rPr lang="en-US" sz="2200" dirty="0" err="1"/>
              <a:t>IsBadBuy</a:t>
            </a:r>
            <a:r>
              <a:rPr lang="en-US" sz="2200" dirty="0"/>
              <a:t> within each Make, we can see that many makes have percentages around 15%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63DD1-37A1-8327-4583-86F736AB6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922" y="1804596"/>
            <a:ext cx="8070968" cy="468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1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7E594-7435-A66C-E0EB-0C0ABD8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053A1-8E1D-EAC8-A2D7-A43100A0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EDA – Feature: Make</a:t>
            </a:r>
          </a:p>
        </p:txBody>
      </p:sp>
      <p:sp>
        <p:nvSpPr>
          <p:cNvPr id="9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58">
            <a:extLst>
              <a:ext uri="{FF2B5EF4-FFF2-40B4-BE49-F238E27FC236}">
                <a16:creationId xmlns:a16="http://schemas.microsoft.com/office/drawing/2014/main" id="{751C2B0F-2938-BD14-77A2-D54B3EC5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Chi squared test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07F1E-AEA2-D040-26F9-43EE7A7A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01" y="218813"/>
            <a:ext cx="2586541" cy="61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25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7E594-7435-A66C-E0EB-0C0ABD8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053A1-8E1D-EAC8-A2D7-A43100A0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 dirty="0"/>
              <a:t>EDA – Feature: Color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58">
            <a:extLst>
              <a:ext uri="{FF2B5EF4-FFF2-40B4-BE49-F238E27FC236}">
                <a16:creationId xmlns:a16="http://schemas.microsoft.com/office/drawing/2014/main" id="{751C2B0F-2938-BD14-77A2-D54B3EC5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The color feature has some good variance amongst the groups; will be good to keep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0506F-8D5D-1502-D781-8CD3B10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3994"/>
            <a:ext cx="12192000" cy="2445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C9A3D-DEA8-1D7D-873E-AFF85D51A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25" y="4621422"/>
            <a:ext cx="4558733" cy="19769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96FDE2-4BD7-8F68-9153-E8A5E7C431B6}"/>
              </a:ext>
            </a:extLst>
          </p:cNvPr>
          <p:cNvCxnSpPr>
            <a:cxnSpLocks/>
          </p:cNvCxnSpPr>
          <p:nvPr/>
        </p:nvCxnSpPr>
        <p:spPr>
          <a:xfrm>
            <a:off x="1203850" y="3348415"/>
            <a:ext cx="427597" cy="1273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6660DB7-6FC7-DA61-711E-CFF9E5CE7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987" y="2771672"/>
            <a:ext cx="2853844" cy="40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9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7E594-7435-A66C-E0EB-0C0ABD8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053A1-8E1D-EAC8-A2D7-A43100A0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 dirty="0"/>
              <a:t>EDA – Feature: Size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58">
            <a:extLst>
              <a:ext uri="{FF2B5EF4-FFF2-40B4-BE49-F238E27FC236}">
                <a16:creationId xmlns:a16="http://schemas.microsoft.com/office/drawing/2014/main" id="{751C2B0F-2938-BD14-77A2-D54B3EC5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Size will also be kept as many p-values are below 0.05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EEE3B-288C-7B86-09FD-230BEA5A8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7" y="2303632"/>
            <a:ext cx="10062690" cy="2729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FC8AA-0533-08A2-001A-667DEE900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91" y="3033075"/>
            <a:ext cx="4162522" cy="36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2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7E594-7435-A66C-E0EB-0C0ABD8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053A1-8E1D-EAC8-A2D7-A43100A0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 dirty="0"/>
              <a:t>EDA – Feature: Wheel Type</a:t>
            </a:r>
          </a:p>
        </p:txBody>
      </p:sp>
      <p:sp>
        <p:nvSpPr>
          <p:cNvPr id="8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58">
            <a:extLst>
              <a:ext uri="{FF2B5EF4-FFF2-40B4-BE49-F238E27FC236}">
                <a16:creationId xmlns:a16="http://schemas.microsoft.com/office/drawing/2014/main" id="{751C2B0F-2938-BD14-77A2-D54B3EC5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Wheel type will also be a strong variable, based on the chi squared 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2FDBD-7C1A-7ADC-2579-2DB5998A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05" y="2701326"/>
            <a:ext cx="11171600" cy="1081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58AB0-615A-CAC7-1890-3EC7A7DBA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86" y="4200808"/>
            <a:ext cx="4583902" cy="14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AAB5E-D07A-F54D-7388-1AD4158B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Building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851492-F4C9-F78E-0E07-0A547EC61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531553"/>
            <a:ext cx="7214616" cy="3767462"/>
          </a:xfrm>
          <a:prstGeom prst="rect">
            <a:avLst/>
          </a:prstGeom>
        </p:spPr>
      </p:pic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1B56E446-0EED-C5CD-2AF8-1C3E83FA557B}"/>
              </a:ext>
            </a:extLst>
          </p:cNvPr>
          <p:cNvSpPr txBox="1">
            <a:spLocks/>
          </p:cNvSpPr>
          <p:nvPr/>
        </p:nvSpPr>
        <p:spPr>
          <a:xfrm>
            <a:off x="4904673" y="975807"/>
            <a:ext cx="6894576" cy="4648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We will go through each part (column transformer) of the pipeline design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7725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29F54-D00F-0243-FF6E-EBCC8C7F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Model Building – </a:t>
            </a:r>
            <a:r>
              <a:rPr lang="en-US" sz="5400" b="1" kern="1200" dirty="0">
                <a:latin typeface="+mj-lt"/>
                <a:ea typeface="+mj-ea"/>
                <a:cs typeface="+mj-cs"/>
              </a:rPr>
              <a:t>Numerical Processor</a:t>
            </a:r>
            <a:endParaRPr lang="en-US" sz="5400" b="1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48B64D-2E61-C827-73F0-D12CC4FD3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72" y="640823"/>
            <a:ext cx="4524530" cy="27980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851BED-5DF3-E4BF-4013-1A44DF06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059936"/>
            <a:ext cx="6894576" cy="2557173"/>
          </a:xfrm>
        </p:spPr>
        <p:txBody>
          <a:bodyPr anchor="t">
            <a:normAutofit/>
          </a:bodyPr>
          <a:lstStyle/>
          <a:p>
            <a:r>
              <a:rPr lang="en-US" sz="2200" dirty="0"/>
              <a:t>KNN to fill null values</a:t>
            </a:r>
          </a:p>
          <a:p>
            <a:pPr lvl="1"/>
            <a:r>
              <a:rPr lang="en-US" sz="1800" dirty="0"/>
              <a:t>Should give more accurate values to fill rather than mean imputation</a:t>
            </a:r>
          </a:p>
          <a:p>
            <a:r>
              <a:rPr lang="en-US" sz="2200" dirty="0"/>
              <a:t>Standardization: removing the mean and scaling to unit variance.</a:t>
            </a:r>
          </a:p>
          <a:p>
            <a:pPr lvl="1"/>
            <a:r>
              <a:rPr lang="en-US" sz="1800" dirty="0"/>
              <a:t>Important for regularization and coefficient interpretability </a:t>
            </a:r>
          </a:p>
        </p:txBody>
      </p:sp>
    </p:spTree>
    <p:extLst>
      <p:ext uri="{BB962C8B-B14F-4D97-AF65-F5344CB8AC3E}">
        <p14:creationId xmlns:p14="http://schemas.microsoft.com/office/powerpoint/2010/main" val="248728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887F5BE0-0116-BCCE-D4B1-B3A5F22C2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1221349"/>
          </a:xfrm>
        </p:spPr>
        <p:txBody>
          <a:bodyPr anchor="t">
            <a:normAutofit/>
          </a:bodyPr>
          <a:lstStyle/>
          <a:p>
            <a:r>
              <a:rPr lang="en-US" sz="1800" dirty="0"/>
              <a:t>All MMR numerical features are highly correlated</a:t>
            </a:r>
          </a:p>
          <a:p>
            <a:r>
              <a:rPr lang="en-US" sz="1800" dirty="0"/>
              <a:t>To avoid collinearity and still capture variability by these features, we use PCA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AE6A2CA-0AC6-76A3-782B-12368150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77" y="996696"/>
            <a:ext cx="4607052" cy="1106424"/>
          </a:xfrm>
        </p:spPr>
        <p:txBody>
          <a:bodyPr>
            <a:normAutofit/>
          </a:bodyPr>
          <a:lstStyle/>
          <a:p>
            <a:r>
              <a:rPr lang="en-US" sz="2900" dirty="0"/>
              <a:t>Model Building – </a:t>
            </a:r>
            <a:r>
              <a:rPr lang="en-US" sz="2900" b="1" dirty="0"/>
              <a:t>Dimensionality Reduction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F3668F3-9A29-616A-BDA5-979F91846932}"/>
              </a:ext>
            </a:extLst>
          </p:cNvPr>
          <p:cNvSpPr txBox="1">
            <a:spLocks/>
          </p:cNvSpPr>
          <p:nvPr/>
        </p:nvSpPr>
        <p:spPr>
          <a:xfrm>
            <a:off x="259901" y="4558846"/>
            <a:ext cx="4704528" cy="65988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pca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explained_variance_ratio_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&gt;&gt;&gt; </a:t>
            </a:r>
            <a:r>
              <a:rPr lang="en-US" sz="10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array([</a:t>
            </a:r>
            <a:r>
              <a:rPr lang="en-US" sz="100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0.922</a:t>
            </a:r>
            <a:r>
              <a:rPr lang="en-US" sz="10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0.037, 0.032, 0.005, 0.004, 0.001, 0. , 0. ])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F8C3815-6E28-5F21-9DA3-03E5D57EFDF8}"/>
              </a:ext>
            </a:extLst>
          </p:cNvPr>
          <p:cNvSpPr/>
          <p:nvPr/>
        </p:nvSpPr>
        <p:spPr>
          <a:xfrm rot="10800000">
            <a:off x="1195754" y="5141101"/>
            <a:ext cx="294143" cy="64241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F603ECF-7294-0B44-5187-E250A1C8E71B}"/>
              </a:ext>
            </a:extLst>
          </p:cNvPr>
          <p:cNvSpPr/>
          <p:nvPr/>
        </p:nvSpPr>
        <p:spPr>
          <a:xfrm rot="10800000">
            <a:off x="1703207" y="5141101"/>
            <a:ext cx="294143" cy="64241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B0A1C69-8ED6-23DC-9C41-57C9F63C7263}"/>
              </a:ext>
            </a:extLst>
          </p:cNvPr>
          <p:cNvSpPr/>
          <p:nvPr/>
        </p:nvSpPr>
        <p:spPr>
          <a:xfrm rot="10800000">
            <a:off x="2193902" y="5141101"/>
            <a:ext cx="294143" cy="642418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E82697-F1F4-E33E-A302-A32B53816AE1}"/>
              </a:ext>
            </a:extLst>
          </p:cNvPr>
          <p:cNvSpPr txBox="1"/>
          <p:nvPr/>
        </p:nvSpPr>
        <p:spPr>
          <a:xfrm>
            <a:off x="899954" y="5951427"/>
            <a:ext cx="190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pca1, pca2, pca3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FC5943-DE6A-4BBB-8663-0FA8956DE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199" y="0"/>
            <a:ext cx="74316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A2E65C-2D9E-D389-E11A-AFDB2B24085B}"/>
              </a:ext>
            </a:extLst>
          </p:cNvPr>
          <p:cNvSpPr txBox="1"/>
          <p:nvPr/>
        </p:nvSpPr>
        <p:spPr>
          <a:xfrm>
            <a:off x="3126351" y="5489762"/>
            <a:ext cx="276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large percent of the variance is  captured by using 3 components.</a:t>
            </a:r>
          </a:p>
        </p:txBody>
      </p:sp>
    </p:spTree>
    <p:extLst>
      <p:ext uri="{BB962C8B-B14F-4D97-AF65-F5344CB8AC3E}">
        <p14:creationId xmlns:p14="http://schemas.microsoft.com/office/powerpoint/2010/main" val="27437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52DA-E0EC-67E3-3CA6-441F3267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554" y="145228"/>
            <a:ext cx="2485768" cy="791513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7948106-0B44-F938-6B72-8CAA63BD0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224" y="1029791"/>
            <a:ext cx="11691551" cy="804682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5941ED3-2A32-576D-D115-E0120971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74" y="2171614"/>
            <a:ext cx="2500116" cy="3656595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Cull columns</a:t>
            </a:r>
          </a:p>
          <a:p>
            <a:r>
              <a:rPr lang="en-US" sz="2400" dirty="0"/>
              <a:t>Determine significant features</a:t>
            </a:r>
          </a:p>
          <a:p>
            <a:r>
              <a:rPr lang="en-US" sz="2400" dirty="0"/>
              <a:t>Dimensionality Reduction</a:t>
            </a:r>
          </a:p>
          <a:p>
            <a:endParaRPr lang="en-US" sz="1500" dirty="0"/>
          </a:p>
        </p:txBody>
      </p:sp>
      <p:sp>
        <p:nvSpPr>
          <p:cNvPr id="28" name="Content Placeholder 24">
            <a:extLst>
              <a:ext uri="{FF2B5EF4-FFF2-40B4-BE49-F238E27FC236}">
                <a16:creationId xmlns:a16="http://schemas.microsoft.com/office/drawing/2014/main" id="{49081339-715B-B07A-AB53-EA3035AC8395}"/>
              </a:ext>
            </a:extLst>
          </p:cNvPr>
          <p:cNvSpPr txBox="1">
            <a:spLocks/>
          </p:cNvSpPr>
          <p:nvPr/>
        </p:nvSpPr>
        <p:spPr>
          <a:xfrm>
            <a:off x="3237006" y="2183484"/>
            <a:ext cx="2500116" cy="365659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transformers and preprocessor</a:t>
            </a:r>
          </a:p>
          <a:p>
            <a:r>
              <a:rPr lang="en-US" sz="2400" dirty="0"/>
              <a:t>Choose logistic regression classifier</a:t>
            </a:r>
          </a:p>
          <a:p>
            <a:r>
              <a:rPr lang="en-US" sz="2400" dirty="0"/>
              <a:t>Split into train and test</a:t>
            </a:r>
          </a:p>
          <a:p>
            <a:endParaRPr lang="en-US" sz="1500" dirty="0"/>
          </a:p>
        </p:txBody>
      </p:sp>
      <p:sp>
        <p:nvSpPr>
          <p:cNvPr id="30" name="Content Placeholder 24">
            <a:extLst>
              <a:ext uri="{FF2B5EF4-FFF2-40B4-BE49-F238E27FC236}">
                <a16:creationId xmlns:a16="http://schemas.microsoft.com/office/drawing/2014/main" id="{B559BF0E-A2DC-0A40-60BA-64913BD393D2}"/>
              </a:ext>
            </a:extLst>
          </p:cNvPr>
          <p:cNvSpPr txBox="1">
            <a:spLocks/>
          </p:cNvSpPr>
          <p:nvPr/>
        </p:nvSpPr>
        <p:spPr>
          <a:xfrm>
            <a:off x="6142438" y="2183484"/>
            <a:ext cx="2500116" cy="365659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Fit model to training</a:t>
            </a:r>
          </a:p>
          <a:p>
            <a:r>
              <a:rPr lang="en-US" sz="2400" dirty="0"/>
              <a:t>Apply model to test</a:t>
            </a:r>
          </a:p>
          <a:p>
            <a:r>
              <a:rPr lang="en-US" sz="2400" dirty="0"/>
              <a:t>Evaluate performance</a:t>
            </a:r>
          </a:p>
          <a:p>
            <a:endParaRPr lang="en-US" sz="1500" dirty="0"/>
          </a:p>
        </p:txBody>
      </p:sp>
      <p:sp>
        <p:nvSpPr>
          <p:cNvPr id="35" name="Content Placeholder 24">
            <a:extLst>
              <a:ext uri="{FF2B5EF4-FFF2-40B4-BE49-F238E27FC236}">
                <a16:creationId xmlns:a16="http://schemas.microsoft.com/office/drawing/2014/main" id="{4A2CECAE-8DBC-618A-E8F3-C4397440AD88}"/>
              </a:ext>
            </a:extLst>
          </p:cNvPr>
          <p:cNvSpPr txBox="1">
            <a:spLocks/>
          </p:cNvSpPr>
          <p:nvPr/>
        </p:nvSpPr>
        <p:spPr>
          <a:xfrm>
            <a:off x="9047870" y="2183484"/>
            <a:ext cx="2500116" cy="3656595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Retrain model with full training dataset</a:t>
            </a:r>
          </a:p>
          <a:p>
            <a:r>
              <a:rPr lang="en-US" sz="2400" dirty="0"/>
              <a:t>Apply model to holdout test data</a:t>
            </a:r>
          </a:p>
          <a:p>
            <a:r>
              <a:rPr lang="en-US" sz="2400" dirty="0"/>
              <a:t>Submit to Kaggle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7582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F273DD0-89C7-D8AF-238C-537B228D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>
            <a:normAutofit/>
          </a:bodyPr>
          <a:lstStyle/>
          <a:p>
            <a:r>
              <a:rPr lang="en-US" sz="2900" dirty="0"/>
              <a:t>Model Building – </a:t>
            </a:r>
            <a:r>
              <a:rPr lang="en-US" sz="2900" b="1" dirty="0"/>
              <a:t>Dimensionality Reduction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2B83FF-AFD8-E091-E9F4-2E11A2E3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4004" cy="2779201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the columns for PCA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pca_columns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MMRAcquisitionAuctionAveragePrice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MMRAcquisitionAuctionCleanPrice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MMRAcquisitionRetailAveragePrice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MMRAcquisitonRetailCleanPrice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MMRCurrentAuctionAveragePrice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MMRCurrentAuctionCleanPrice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MMRCurrentRetailAveragePrice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MMRCurrentRetailCleanPrice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C7E1B-AAF6-B98E-0928-EE2A0996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07" y="703420"/>
            <a:ext cx="5339242" cy="29822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3F674B71-1B04-3A80-1D1A-AA7A503EE94D}"/>
              </a:ext>
            </a:extLst>
          </p:cNvPr>
          <p:cNvSpPr/>
          <p:nvPr/>
        </p:nvSpPr>
        <p:spPr>
          <a:xfrm rot="10800000">
            <a:off x="7839541" y="3685699"/>
            <a:ext cx="402847" cy="61386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1DC1A-C15C-8B1A-3E24-3FCD95889835}"/>
              </a:ext>
            </a:extLst>
          </p:cNvPr>
          <p:cNvSpPr txBox="1"/>
          <p:nvPr/>
        </p:nvSpPr>
        <p:spPr>
          <a:xfrm>
            <a:off x="7090639" y="4353886"/>
            <a:ext cx="1900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pca1, pca2, pca3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CB146-D0F4-F313-22BF-FC9B87CF6A5E}"/>
              </a:ext>
            </a:extLst>
          </p:cNvPr>
          <p:cNvSpPr txBox="1"/>
          <p:nvPr/>
        </p:nvSpPr>
        <p:spPr>
          <a:xfrm>
            <a:off x="6276963" y="5391405"/>
            <a:ext cx="370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large percent of the variance is  captured by using 3 components.</a:t>
            </a:r>
          </a:p>
        </p:txBody>
      </p:sp>
    </p:spTree>
    <p:extLst>
      <p:ext uri="{BB962C8B-B14F-4D97-AF65-F5344CB8AC3E}">
        <p14:creationId xmlns:p14="http://schemas.microsoft.com/office/powerpoint/2010/main" val="110734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A35FF-8FC5-7957-6309-2F1988EF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58" y="1045968"/>
            <a:ext cx="3657534" cy="919992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Model Building – </a:t>
            </a:r>
            <a:r>
              <a:rPr lang="en-US" sz="4800" b="1" dirty="0"/>
              <a:t>One Hot Encoder (Categorical)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FDBC17-540D-87AA-4995-B8A9959DA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Handle null values by filling with </a:t>
            </a:r>
            <a:r>
              <a:rPr lang="en-US" sz="2200" dirty="0" err="1"/>
              <a:t>string:`missing</a:t>
            </a:r>
            <a:r>
              <a:rPr lang="en-US" sz="2200" dirty="0"/>
              <a:t>` </a:t>
            </a:r>
          </a:p>
          <a:p>
            <a:pPr lvl="1"/>
            <a:r>
              <a:rPr lang="en-US" sz="1400" dirty="0"/>
              <a:t>Logit model requires data filled in all cells; `null` will be interpreted as `</a:t>
            </a:r>
            <a:r>
              <a:rPr lang="en-US" sz="1400" dirty="0" err="1"/>
              <a:t>NaN</a:t>
            </a:r>
            <a:r>
              <a:rPr lang="en-US" sz="1400" dirty="0"/>
              <a:t>` so we do this for readability</a:t>
            </a:r>
          </a:p>
          <a:p>
            <a:r>
              <a:rPr lang="en-US" sz="2200" dirty="0"/>
              <a:t>Apply encoding of categorical values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BE4C3-C369-48E3-E1DA-E1BFFEE7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93" y="3254485"/>
            <a:ext cx="6965498" cy="19819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78520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B8825-CD03-11ED-1DF5-DFB36ACF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 dirty="0"/>
              <a:t>Model Building - </a:t>
            </a:r>
            <a:r>
              <a:rPr lang="en-US" sz="4100" b="1" dirty="0"/>
              <a:t>Classifier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E3372D-6035-FA41-1155-EA0ECA4C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11480"/>
            <a:ext cx="6894576" cy="170677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Finally, choose the logistic regression classifier</a:t>
            </a:r>
          </a:p>
          <a:p>
            <a:r>
              <a:rPr lang="en-US" sz="2200" dirty="0"/>
              <a:t>Building a ‘pipeline’ allows us to easily configure:</a:t>
            </a:r>
          </a:p>
          <a:p>
            <a:pPr lvl="1"/>
            <a:r>
              <a:rPr lang="en-US" sz="1800" dirty="0"/>
              <a:t>Testing of different features; less refactoring required</a:t>
            </a:r>
          </a:p>
          <a:p>
            <a:pPr lvl="1"/>
            <a:r>
              <a:rPr lang="en-US" sz="1800" dirty="0"/>
              <a:t>Application of different imputation and dimensionality reduction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6C2DD-0243-0E7B-D853-67985ECC3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6" y="2432304"/>
            <a:ext cx="7461248" cy="39593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32421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6EC58-32A9-5ABF-B9E3-E7B255D6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Model Fit – </a:t>
            </a:r>
            <a:r>
              <a:rPr lang="en-US" sz="3600" b="1" dirty="0"/>
              <a:t>Train Test Split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B9437AB-AB33-5706-19BB-5DA0A758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178" y="154701"/>
            <a:ext cx="4655992" cy="247072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7CF9-42BE-10FE-E244-1215BFD2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33" y="2031101"/>
            <a:ext cx="4380937" cy="4300917"/>
          </a:xfrm>
          <a:solidFill>
            <a:schemeClr val="tx2"/>
          </a:solidFill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Split the data into training and test sets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the model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'preprocessor'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preprocessor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(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'classifier'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liblinear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 the model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D8F758-136A-0B19-3EF8-CC858DD43F0B}"/>
              </a:ext>
            </a:extLst>
          </p:cNvPr>
          <p:cNvSpPr/>
          <p:nvPr/>
        </p:nvSpPr>
        <p:spPr>
          <a:xfrm rot="10800000">
            <a:off x="4841424" y="2673838"/>
            <a:ext cx="946929" cy="62886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F10403C-9F0C-6F69-51B4-963B101C5F1A}"/>
              </a:ext>
            </a:extLst>
          </p:cNvPr>
          <p:cNvSpPr/>
          <p:nvPr/>
        </p:nvSpPr>
        <p:spPr>
          <a:xfrm rot="10800000">
            <a:off x="4838955" y="3917549"/>
            <a:ext cx="946929" cy="62886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EB5E6F-8507-8DB4-763E-3839EAA8D079}"/>
              </a:ext>
            </a:extLst>
          </p:cNvPr>
          <p:cNvSpPr/>
          <p:nvPr/>
        </p:nvSpPr>
        <p:spPr>
          <a:xfrm rot="10800000">
            <a:off x="4838956" y="5152166"/>
            <a:ext cx="946929" cy="62886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DE937-88BB-3B22-2FBE-09618E83A89E}"/>
              </a:ext>
            </a:extLst>
          </p:cNvPr>
          <p:cNvSpPr txBox="1"/>
          <p:nvPr/>
        </p:nvSpPr>
        <p:spPr>
          <a:xfrm>
            <a:off x="5899203" y="2753731"/>
            <a:ext cx="558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Reserve 0.2 (20%) of training data for model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050DE-73D8-4FB2-8DA7-B3DC5888053E}"/>
              </a:ext>
            </a:extLst>
          </p:cNvPr>
          <p:cNvSpPr txBox="1"/>
          <p:nvPr/>
        </p:nvSpPr>
        <p:spPr>
          <a:xfrm>
            <a:off x="5899203" y="4043548"/>
            <a:ext cx="5585943" cy="3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312F4-863A-4121-7E8A-82900ED92DAB}"/>
              </a:ext>
            </a:extLst>
          </p:cNvPr>
          <p:cNvSpPr txBox="1"/>
          <p:nvPr/>
        </p:nvSpPr>
        <p:spPr>
          <a:xfrm>
            <a:off x="5899203" y="5328756"/>
            <a:ext cx="5585943" cy="376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 model using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73020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69E6C-5719-6F52-94E8-C70DB969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Model Prediction – </a:t>
            </a:r>
            <a:r>
              <a:rPr lang="en-US" sz="2800" b="1" dirty="0"/>
              <a:t>Training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5AE6-AE93-1FC5-0892-3F5E922C0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1"/>
            <a:ext cx="3596469" cy="2520088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 on the test set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Evaluate the model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confusion_matrix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classification_report_str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classification_report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classification_report_str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05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Confusion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Matrix:</a:t>
            </a:r>
            <a:r>
              <a:rPr lang="en-US" sz="105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conf_matrix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4DD5EEF-8C9D-F397-8201-B722FE897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548080"/>
            <a:ext cx="6656832" cy="36612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B28F22-ADC0-352A-1A73-02F42D71D12C}"/>
              </a:ext>
            </a:extLst>
          </p:cNvPr>
          <p:cNvSpPr txBox="1">
            <a:spLocks/>
          </p:cNvSpPr>
          <p:nvPr/>
        </p:nvSpPr>
        <p:spPr>
          <a:xfrm>
            <a:off x="6757226" y="633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Metric Report Output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50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EFC8DC-5B5A-0511-B211-294B4FB80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584404-7E3B-D2CD-FA64-348507B4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CAB257-756F-EA8E-AC67-91895D78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FF043-4552-B152-20DA-7848F8E9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Model Prediction – </a:t>
            </a:r>
            <a:r>
              <a:rPr lang="en-US" sz="2800" b="1" dirty="0"/>
              <a:t>Evaluation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685BF8-E4E7-272D-84BD-374C96541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87ED62-CEF1-4BA2-BB1C-8F0BA12DB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C3B8596-F461-BB68-F5C6-1E456457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548080"/>
            <a:ext cx="6656832" cy="366125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97BC7-9EA2-8DD2-4FDC-4B609BFA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3" y="2257044"/>
            <a:ext cx="4123817" cy="3872500"/>
          </a:xfrm>
        </p:spPr>
        <p:txBody>
          <a:bodyPr>
            <a:normAutofit/>
          </a:bodyPr>
          <a:lstStyle/>
          <a:p>
            <a:r>
              <a:rPr lang="en-US" sz="1200" dirty="0"/>
              <a:t>Model performs well in terms of TP and FP</a:t>
            </a:r>
          </a:p>
          <a:p>
            <a:r>
              <a:rPr lang="en-US" sz="1200" dirty="0"/>
              <a:t>Model performs somewhat inadequately for TN and FN</a:t>
            </a:r>
          </a:p>
          <a:p>
            <a:r>
              <a:rPr lang="en-US" sz="1200" dirty="0"/>
              <a:t>Recall that we stated the following at the beginning: </a:t>
            </a:r>
            <a:r>
              <a:rPr lang="en-US" sz="1200" b="1" dirty="0"/>
              <a:t>87.70% accuracy =&gt; should be our </a:t>
            </a:r>
            <a:r>
              <a:rPr lang="en-US" sz="1200" b="1" u="sng" dirty="0"/>
              <a:t>minimum</a:t>
            </a:r>
            <a:r>
              <a:rPr lang="en-US" sz="1200" b="1" dirty="0"/>
              <a:t> for the model</a:t>
            </a:r>
          </a:p>
          <a:p>
            <a:r>
              <a:rPr lang="en-US" sz="1200" dirty="0"/>
              <a:t>We obtained 90% accuracy, so our model performs better than the dumb model </a:t>
            </a:r>
          </a:p>
          <a:p>
            <a:endParaRPr lang="en-US" sz="1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5175BD-966A-0A30-86BE-A5B2423F25F9}"/>
              </a:ext>
            </a:extLst>
          </p:cNvPr>
          <p:cNvSpPr txBox="1">
            <a:spLocks/>
          </p:cNvSpPr>
          <p:nvPr/>
        </p:nvSpPr>
        <p:spPr>
          <a:xfrm>
            <a:off x="6757226" y="633619"/>
            <a:ext cx="3410712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Metric Report Output</a:t>
            </a:r>
            <a:endParaRPr lang="en-US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F035C-2960-2ADC-DD37-FF225F2EE200}"/>
              </a:ext>
            </a:extLst>
          </p:cNvPr>
          <p:cNvSpPr/>
          <p:nvPr/>
        </p:nvSpPr>
        <p:spPr>
          <a:xfrm>
            <a:off x="5354832" y="4519373"/>
            <a:ext cx="1789329" cy="31576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C56C4-2E69-EC0E-3F56-81568675D889}"/>
              </a:ext>
            </a:extLst>
          </p:cNvPr>
          <p:cNvSpPr/>
          <p:nvPr/>
        </p:nvSpPr>
        <p:spPr>
          <a:xfrm>
            <a:off x="5354832" y="4850487"/>
            <a:ext cx="1789329" cy="315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46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809EA9-318B-69A0-9BB3-83805640D6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55575"/>
                <a:ext cx="10942320" cy="1325563"/>
              </a:xfrm>
            </p:spPr>
            <p:txBody>
              <a:bodyPr/>
              <a:lstStyle/>
              <a:p>
                <a:r>
                  <a:rPr lang="en-US" dirty="0"/>
                  <a:t>Model Evaluation – </a:t>
                </a:r>
                <a:r>
                  <a:rPr lang="en-US" b="1" dirty="0"/>
                  <a:t>Pseudo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𝑴𝒄𝑭𝒂𝒅𝒅𝒆𝒏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809EA9-318B-69A0-9BB3-83805640D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55575"/>
                <a:ext cx="10942320" cy="1325563"/>
              </a:xfrm>
              <a:blipFill>
                <a:blip r:embed="rId2"/>
                <a:stretch>
                  <a:fillRect l="-2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0FF463-315B-79B7-E960-D1523BC23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0350" y="1286670"/>
            <a:ext cx="9547841" cy="2874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9E310-8A2A-CFC8-BE06-8418847F7042}"/>
              </a:ext>
            </a:extLst>
          </p:cNvPr>
          <p:cNvSpPr txBox="1"/>
          <p:nvPr/>
        </p:nvSpPr>
        <p:spPr>
          <a:xfrm>
            <a:off x="801237" y="4641850"/>
            <a:ext cx="1044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Sci-Kit Learn doesn’t have a function for this, so we shall use the above definition to evaluate it manually</a:t>
            </a:r>
          </a:p>
        </p:txBody>
      </p:sp>
    </p:spTree>
    <p:extLst>
      <p:ext uri="{BB962C8B-B14F-4D97-AF65-F5344CB8AC3E}">
        <p14:creationId xmlns:p14="http://schemas.microsoft.com/office/powerpoint/2010/main" val="3883343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F056E3-9095-A1C3-80B0-33B2E68074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972800" cy="1325563"/>
              </a:xfrm>
            </p:spPr>
            <p:txBody>
              <a:bodyPr/>
              <a:lstStyle/>
              <a:p>
                <a:r>
                  <a:rPr lang="en-US" dirty="0"/>
                  <a:t>Model Evaluation – </a:t>
                </a:r>
                <a:r>
                  <a:rPr lang="en-US" b="1" dirty="0"/>
                  <a:t>Pseudo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𝑴𝒄𝑭𝒂𝒅𝒅𝒆𝒏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F056E3-9095-A1C3-80B0-33B2E6807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972800" cy="1325563"/>
              </a:xfrm>
              <a:blipFill>
                <a:blip r:embed="rId2"/>
                <a:stretch>
                  <a:fillRect l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F7E5-1123-9921-41A9-EDAC24CC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76425"/>
            <a:ext cx="6940550" cy="4351338"/>
          </a:xfrm>
          <a:solidFill>
            <a:schemeClr val="tx2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Preprocess the test set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X_test_preprocessed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'preprocessor'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].transform(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 the null 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liblinear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null_model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the log likelihood for the null 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null_model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)))[:,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log_likelihood_null_model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the log likelihood for the full 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log_likelihood_full_model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McFadden's pseudo R-squared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pseudo_r_squared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log_likelihood_full_model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log_likelihood_null_model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"McFadden's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pseudo R-squared: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pseudo_r_squared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DEB9DA8-C868-E36C-F5B5-70D789F62C6D}"/>
              </a:ext>
            </a:extLst>
          </p:cNvPr>
          <p:cNvSpPr/>
          <p:nvPr/>
        </p:nvSpPr>
        <p:spPr>
          <a:xfrm rot="10800000">
            <a:off x="5505450" y="1920875"/>
            <a:ext cx="2038350" cy="5492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D0A821C-7CFD-2375-E077-85973A337A5C}"/>
              </a:ext>
            </a:extLst>
          </p:cNvPr>
          <p:cNvSpPr/>
          <p:nvPr/>
        </p:nvSpPr>
        <p:spPr>
          <a:xfrm rot="10800000">
            <a:off x="5892800" y="2655887"/>
            <a:ext cx="2038350" cy="5492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D062C5A-E075-80F4-8127-03E99E614307}"/>
              </a:ext>
            </a:extLst>
          </p:cNvPr>
          <p:cNvSpPr/>
          <p:nvPr/>
        </p:nvSpPr>
        <p:spPr>
          <a:xfrm rot="10800000">
            <a:off x="6500049" y="5496719"/>
            <a:ext cx="2038350" cy="5492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D7E060D-14A1-6E70-27B9-09B37D258581}"/>
              </a:ext>
            </a:extLst>
          </p:cNvPr>
          <p:cNvSpPr/>
          <p:nvPr/>
        </p:nvSpPr>
        <p:spPr>
          <a:xfrm>
            <a:off x="7024750" y="3316288"/>
            <a:ext cx="988949" cy="185261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8B1645-1318-230D-E50C-BD63F0917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791" y="3999311"/>
            <a:ext cx="3949211" cy="490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260B4F-1AF3-32F3-3F89-8206F6F8FA7C}"/>
              </a:ext>
            </a:extLst>
          </p:cNvPr>
          <p:cNvSpPr txBox="1"/>
          <p:nvPr/>
        </p:nvSpPr>
        <p:spPr>
          <a:xfrm>
            <a:off x="7580418" y="2018507"/>
            <a:ext cx="423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instance of transformed </a:t>
            </a:r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78B97-DED3-F91C-4406-DED158292E1C}"/>
              </a:ext>
            </a:extLst>
          </p:cNvPr>
          <p:cNvSpPr txBox="1"/>
          <p:nvPr/>
        </p:nvSpPr>
        <p:spPr>
          <a:xfrm>
            <a:off x="8013699" y="2512895"/>
            <a:ext cx="3392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instance of null model (simply predicts majority class)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0476A-9592-E378-0E35-A1E1CDCD7CEC}"/>
              </a:ext>
            </a:extLst>
          </p:cNvPr>
          <p:cNvSpPr txBox="1"/>
          <p:nvPr/>
        </p:nvSpPr>
        <p:spPr>
          <a:xfrm>
            <a:off x="8675581" y="5581432"/>
            <a:ext cx="191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McFadden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5340C-D1C4-B1AA-CFE6-8CD5BFCC016D}"/>
              </a:ext>
            </a:extLst>
          </p:cNvPr>
          <p:cNvSpPr txBox="1"/>
          <p:nvPr/>
        </p:nvSpPr>
        <p:spPr>
          <a:xfrm>
            <a:off x="8591739" y="3682762"/>
            <a:ext cx="339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 of likelihood</a:t>
            </a:r>
          </a:p>
        </p:txBody>
      </p:sp>
    </p:spTree>
    <p:extLst>
      <p:ext uri="{BB962C8B-B14F-4D97-AF65-F5344CB8AC3E}">
        <p14:creationId xmlns:p14="http://schemas.microsoft.com/office/powerpoint/2010/main" val="1995736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62661A-FB76-86FC-3551-1CE1BFAD7A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927080" cy="1325563"/>
              </a:xfrm>
            </p:spPr>
            <p:txBody>
              <a:bodyPr/>
              <a:lstStyle/>
              <a:p>
                <a:r>
                  <a:rPr lang="en-US" dirty="0"/>
                  <a:t>Model Evaluation – </a:t>
                </a:r>
                <a:r>
                  <a:rPr lang="en-US" b="1" dirty="0"/>
                  <a:t>Pseudo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𝑴𝒄𝑭𝒂𝒅𝒅𝒆𝒏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62661A-FB76-86FC-3551-1CE1BFAD7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927080" cy="1325563"/>
              </a:xfrm>
              <a:blipFill>
                <a:blip r:embed="rId2"/>
                <a:stretch>
                  <a:fillRect l="-2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514F5-85E7-4E0F-C838-4EAE93D33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4520" cy="4351338"/>
          </a:xfrm>
          <a:solidFill>
            <a:schemeClr val="tx2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Preprocess the test set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X_test_preprocessed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'preprocessor'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].transform(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 the null 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LogisticRegression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liblinear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null_model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the log likelihood for the null 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null_model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)))[:,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log_likelihood_null_model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the log likelihood for the full 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log_likelihood_full_model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full_prob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McFadden's pseudo R-squared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pseudo_r_squared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log_likelihood_full_model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log_likelihood_null_model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"McFadden's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pseudo R-squared: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pseudo_r_squared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EA9C3-FFF0-0C0E-3443-09CAE79CAB1F}"/>
              </a:ext>
            </a:extLst>
          </p:cNvPr>
          <p:cNvSpPr txBox="1"/>
          <p:nvPr/>
        </p:nvSpPr>
        <p:spPr>
          <a:xfrm>
            <a:off x="6904107" y="3429000"/>
            <a:ext cx="4213473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&gt;&gt;&gt;</a:t>
            </a:r>
          </a:p>
          <a:p>
            <a:r>
              <a:rPr lang="en-US" b="1" i="0" dirty="0">
                <a:effectLst/>
                <a:latin typeface="Consolas" panose="020B0609020204030204" pitchFamily="49" charset="0"/>
              </a:rPr>
              <a:t>McFadden's pseudo-R-squared: </a:t>
            </a:r>
            <a:r>
              <a:rPr lang="en-US" b="1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0.16447019885777303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5378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E1D4-2FA9-E220-0609-7A2A54DF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05" y="472440"/>
            <a:ext cx="3419856" cy="2412386"/>
          </a:xfrm>
        </p:spPr>
        <p:txBody>
          <a:bodyPr anchor="ctr">
            <a:normAutofit/>
          </a:bodyPr>
          <a:lstStyle/>
          <a:p>
            <a:r>
              <a:rPr lang="en-US" sz="4600" dirty="0"/>
              <a:t>Model Evaluation - </a:t>
            </a:r>
            <a:r>
              <a:rPr lang="en-US" sz="4600" b="1" dirty="0"/>
              <a:t>Coefficients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44C5CCAC-8A0C-A3E9-539A-6ACABFF7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" y="4518945"/>
            <a:ext cx="10851146" cy="2095215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r>
              <a:rPr lang="en-US" sz="2400" dirty="0"/>
              <a:t>Categorical variables are the most important features, specifically</a:t>
            </a:r>
          </a:p>
          <a:p>
            <a:pPr lvl="1"/>
            <a:r>
              <a:rPr lang="en-US" sz="2000" dirty="0"/>
              <a:t>Missing </a:t>
            </a:r>
            <a:r>
              <a:rPr lang="en-US" sz="2000" dirty="0" err="1"/>
              <a:t>WheelType</a:t>
            </a:r>
            <a:r>
              <a:rPr lang="en-US" sz="2000" dirty="0"/>
              <a:t>, Color Missing, and various manufacturers</a:t>
            </a:r>
          </a:p>
          <a:p>
            <a:r>
              <a:rPr lang="en-US" sz="2400" dirty="0" err="1"/>
              <a:t>VehicleAge</a:t>
            </a:r>
            <a:r>
              <a:rPr lang="en-US" sz="2400" dirty="0"/>
              <a:t> was the most important numerical feature</a:t>
            </a:r>
          </a:p>
          <a:p>
            <a:pPr lvl="1"/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E9C49-3186-46A1-CE76-FCFE577C58B0}"/>
              </a:ext>
            </a:extLst>
          </p:cNvPr>
          <p:cNvSpPr txBox="1"/>
          <p:nvPr/>
        </p:nvSpPr>
        <p:spPr>
          <a:xfrm>
            <a:off x="358715" y="2617032"/>
            <a:ext cx="2550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Top 20 coefficients by absolute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CA194B-20FE-132A-95CB-0E8F6760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46" y="238093"/>
            <a:ext cx="8538354" cy="42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0AB14-D9BC-BF49-3AE8-31CBF4C5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US" sz="4000" dirty="0"/>
              <a:t>EDA – Target Variable: </a:t>
            </a:r>
            <a:r>
              <a:rPr lang="en-US" sz="4000" dirty="0" err="1"/>
              <a:t>IsBadBuy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248C92-F70F-FAE6-35A2-97D9B000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2277036"/>
            <a:ext cx="6282037" cy="3461155"/>
          </a:xfrm>
        </p:spPr>
        <p:txBody>
          <a:bodyPr>
            <a:normAutofit/>
          </a:bodyPr>
          <a:lstStyle/>
          <a:p>
            <a:r>
              <a:rPr lang="en-US" sz="2000" dirty="0"/>
              <a:t>Quite unbalanced</a:t>
            </a:r>
          </a:p>
          <a:p>
            <a:r>
              <a:rPr lang="en-US" sz="2000" dirty="0"/>
              <a:t>Dumb model (which predicts 0 for all) will perform quite well </a:t>
            </a:r>
          </a:p>
          <a:p>
            <a:r>
              <a:rPr lang="en-US" sz="2000" b="1" dirty="0"/>
              <a:t>87.70% accuracy </a:t>
            </a:r>
            <a:r>
              <a:rPr lang="en-US" sz="2000" dirty="0"/>
              <a:t>=&gt; should be our </a:t>
            </a:r>
            <a:r>
              <a:rPr lang="en-US" sz="2000" u="sng" dirty="0"/>
              <a:t>minimum</a:t>
            </a:r>
            <a:r>
              <a:rPr lang="en-US" sz="2000" dirty="0"/>
              <a:t> accuracy for our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55B13C-C1A0-221B-E66B-E82E56E8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1911" y="4696841"/>
            <a:ext cx="2340060" cy="1066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D6D801-4E4C-9532-B6B7-9F1475AE3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32" y="126672"/>
            <a:ext cx="5286541" cy="389882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0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E1D4-2FA9-E220-0609-7A2A54DF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Model Evaluation - </a:t>
            </a:r>
            <a:r>
              <a:rPr lang="en-US" sz="5000" b="1"/>
              <a:t>Coefficients</a:t>
            </a:r>
          </a:p>
        </p:txBody>
      </p:sp>
      <p:sp>
        <p:nvSpPr>
          <p:cNvPr id="8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44C5CCAC-8A0C-A3E9-539A-6ACABFF7C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Positive =&gt; increase log odds </a:t>
            </a:r>
          </a:p>
          <a:p>
            <a:pPr lvl="1"/>
            <a:r>
              <a:rPr lang="en-US" sz="1800" dirty="0"/>
              <a:t>(pulls towards predicting 1)</a:t>
            </a:r>
          </a:p>
          <a:p>
            <a:r>
              <a:rPr lang="en-US" sz="2200" dirty="0"/>
              <a:t>Negative =&gt; decrease log odds </a:t>
            </a:r>
          </a:p>
          <a:p>
            <a:pPr lvl="1"/>
            <a:r>
              <a:rPr lang="en-US" sz="1800" dirty="0"/>
              <a:t>(pulls towards predicting 0)</a:t>
            </a:r>
          </a:p>
          <a:p>
            <a:pPr lvl="1"/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9E901-F070-B010-FEDB-BCBE65E4F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860" y="203178"/>
            <a:ext cx="6578324" cy="645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2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E1D4-2FA9-E220-0609-7A2A54DF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 – </a:t>
            </a:r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</a:t>
            </a:r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Coefficients (Page 1)</a:t>
            </a:r>
          </a:p>
        </p:txBody>
      </p:sp>
      <p:sp>
        <p:nvSpPr>
          <p:cNvPr id="14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181BDB-4A4D-DAF5-2B85-AF0E36E0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6971" y="192959"/>
            <a:ext cx="5468906" cy="6472081"/>
          </a:xfrm>
          <a:prstGeom prst="rect">
            <a:avLst/>
          </a:prstGeom>
        </p:spPr>
      </p:pic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17418121-638E-D67F-FB84-18762C4F6160}"/>
              </a:ext>
            </a:extLst>
          </p:cNvPr>
          <p:cNvSpPr txBox="1">
            <a:spLocks/>
          </p:cNvSpPr>
          <p:nvPr/>
        </p:nvSpPr>
        <p:spPr>
          <a:xfrm>
            <a:off x="405132" y="4624113"/>
            <a:ext cx="3805560" cy="135558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There are a lot of features; we will review this decision in the discussion section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(</a:t>
            </a:r>
            <a:r>
              <a:rPr lang="en-US" sz="1800" b="1" dirty="0"/>
              <a:t>Predictive Power vs. Statistical Significance)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9411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E1D4-2FA9-E220-0609-7A2A54DF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Evaluation – </a:t>
            </a:r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Coefficients (Page 2)</a:t>
            </a:r>
          </a:p>
        </p:txBody>
      </p:sp>
      <p:sp>
        <p:nvSpPr>
          <p:cNvPr id="14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29B7C-873A-BCE9-8D83-E06533047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48" y="0"/>
            <a:ext cx="5550195" cy="6858000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1B873E79-39DB-52FF-5A8A-101C13A4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32" y="4624113"/>
            <a:ext cx="3805560" cy="1355582"/>
          </a:xfrm>
          <a:solidFill>
            <a:schemeClr val="bg1"/>
          </a:solidFill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There are a lot of features; we will review this decision in the discussion section </a:t>
            </a:r>
            <a:r>
              <a:rPr lang="en-US" sz="1500" dirty="0"/>
              <a:t>(</a:t>
            </a:r>
            <a:r>
              <a:rPr lang="en-US" sz="1500" b="1" dirty="0"/>
              <a:t>Predictive Power vs. Statistical Significance)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65167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E1D4-2FA9-E220-0609-7A2A54DF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Retrain Model and Create </a:t>
            </a:r>
            <a:r>
              <a:rPr lang="en-US" sz="6600" b="1" dirty="0"/>
              <a:t>Kaggle Submission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486AF-F492-1D4B-6F1E-45B46A781889}"/>
              </a:ext>
            </a:extLst>
          </p:cNvPr>
          <p:cNvSpPr txBox="1"/>
          <p:nvPr/>
        </p:nvSpPr>
        <p:spPr>
          <a:xfrm>
            <a:off x="335500" y="2061882"/>
            <a:ext cx="9209784" cy="440120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model against full training set and apply model to test holdout (Kaggle)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testFile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'C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oshu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\O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neDrive\Desktop Files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extbooks and Syllabi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\C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SUN Semester 6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\M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RKT 656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\C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ase2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\c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ase2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est.csv'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testdf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testFile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testdf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RefId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PurchDate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VehYear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'BYRNO'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'VNST'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'VNZIP1'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WheelTypeID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'Nationality'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'Transmission'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y1Pred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y1Preddf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y1Pred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testOutputdf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testdf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RefId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y1Preddf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'C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4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oshu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\O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neDrive\Desktop Files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extbooks and Syllabi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\C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SUN Semester 6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\M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RKT 656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\C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ase2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\c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ase2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\e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ntryn.csv'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testOutputdf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8DFC402-01DF-EEC2-FBF4-C6694CFAE9B1}"/>
              </a:ext>
            </a:extLst>
          </p:cNvPr>
          <p:cNvSpPr/>
          <p:nvPr/>
        </p:nvSpPr>
        <p:spPr>
          <a:xfrm rot="5400000">
            <a:off x="5860877" y="2624714"/>
            <a:ext cx="793616" cy="198346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1F9D971-D622-0214-487B-DFED568CA10A}"/>
              </a:ext>
            </a:extLst>
          </p:cNvPr>
          <p:cNvSpPr/>
          <p:nvPr/>
        </p:nvSpPr>
        <p:spPr>
          <a:xfrm rot="5400000">
            <a:off x="4072644" y="3737148"/>
            <a:ext cx="793616" cy="198346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1D265-D198-5C28-91E4-6A995B00DEF6}"/>
              </a:ext>
            </a:extLst>
          </p:cNvPr>
          <p:cNvSpPr txBox="1"/>
          <p:nvPr/>
        </p:nvSpPr>
        <p:spPr>
          <a:xfrm>
            <a:off x="7545443" y="3293279"/>
            <a:ext cx="29800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Drop same columns as performed in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18039-8F48-3F12-B1BD-F5E69C8025BF}"/>
              </a:ext>
            </a:extLst>
          </p:cNvPr>
          <p:cNvSpPr txBox="1"/>
          <p:nvPr/>
        </p:nvSpPr>
        <p:spPr>
          <a:xfrm>
            <a:off x="5796683" y="4408165"/>
            <a:ext cx="363019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Retrain model using fill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1788762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8E1D4-2FA9-E220-0609-7A2A54DF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Kaggle Results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C3B77F-65B0-1F7C-A506-918FF7D14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76" y="2633472"/>
            <a:ext cx="1129559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07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DA30-CDFF-0841-385B-00B4BB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</a:t>
            </a:r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FC5B-CE85-F165-E704-544BAF0F5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Model Iterations</a:t>
            </a:r>
          </a:p>
          <a:p>
            <a:r>
              <a:rPr lang="en-US" dirty="0"/>
              <a:t>Predictive Power vs. Statistical Significance</a:t>
            </a:r>
          </a:p>
          <a:p>
            <a:r>
              <a:rPr lang="en-US" dirty="0"/>
              <a:t>Important Features we did not expect</a:t>
            </a:r>
          </a:p>
        </p:txBody>
      </p:sp>
    </p:spTree>
    <p:extLst>
      <p:ext uri="{BB962C8B-B14F-4D97-AF65-F5344CB8AC3E}">
        <p14:creationId xmlns:p14="http://schemas.microsoft.com/office/powerpoint/2010/main" val="408249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EDA30-CDFF-0841-385B-00B4BBC1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 dirty="0"/>
              <a:t>Discussion – </a:t>
            </a:r>
            <a:r>
              <a:rPr lang="en-US" sz="3400" b="1" dirty="0"/>
              <a:t>Previous Model Iterations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FC5B-CE85-F165-E704-544BAF0F5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3"/>
            <a:ext cx="4818888" cy="3886967"/>
          </a:xfrm>
        </p:spPr>
        <p:txBody>
          <a:bodyPr anchor="t">
            <a:normAutofit lnSpcReduction="10000"/>
          </a:bodyPr>
          <a:lstStyle/>
          <a:p>
            <a:r>
              <a:rPr lang="en-US" sz="2000" dirty="0"/>
              <a:t>The different entries are the different models that had been tested during building</a:t>
            </a:r>
          </a:p>
          <a:p>
            <a:r>
              <a:rPr lang="en-US" sz="2000" dirty="0"/>
              <a:t>The lower scoring models occurred when grouping insignificant categorical values into a base case (will be discussed in next slide)</a:t>
            </a:r>
          </a:p>
          <a:p>
            <a:r>
              <a:rPr lang="en-US" sz="2000" dirty="0"/>
              <a:t>Entry3 is when we realized we should have trained the model against the entire dataset. We had originally left the 80/20 train test split and did not retrain the data</a:t>
            </a:r>
          </a:p>
          <a:p>
            <a:r>
              <a:rPr lang="en-US" sz="2000" dirty="0"/>
              <a:t>The slight improvement from </a:t>
            </a:r>
            <a:r>
              <a:rPr lang="en-US" sz="2000"/>
              <a:t>.1004 </a:t>
            </a:r>
            <a:r>
              <a:rPr lang="en-US" sz="2000" dirty="0"/>
              <a:t>to .10054 was after implementing PCA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2992B-360E-CD1C-7E43-03AF3A0C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713164"/>
            <a:ext cx="5458968" cy="543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53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DA30-CDFF-0841-385B-00B4BBC1E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978" y="365125"/>
            <a:ext cx="10432822" cy="1325563"/>
          </a:xfrm>
        </p:spPr>
        <p:txBody>
          <a:bodyPr/>
          <a:lstStyle/>
          <a:p>
            <a:r>
              <a:rPr lang="en-US" dirty="0"/>
              <a:t>Discussion – </a:t>
            </a:r>
            <a:r>
              <a:rPr lang="en-US" b="1" dirty="0"/>
              <a:t>Predictive Power vs. Statistical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FC5B-CE85-F165-E704-544BAF0F5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sz="2400" dirty="0"/>
              <a:t>Grouping insignificant categorical features (</a:t>
            </a:r>
            <a:r>
              <a:rPr lang="en-US" sz="2400" i="1" dirty="0"/>
              <a:t>determined by Chi squared test and by looking at the p-values of the coefficients</a:t>
            </a:r>
            <a:r>
              <a:rPr lang="en-US" sz="2400" dirty="0"/>
              <a:t>) led to worse model performance and lower Kaggle score against holdout testing data</a:t>
            </a:r>
          </a:p>
          <a:p>
            <a:pPr lvl="1"/>
            <a:r>
              <a:rPr lang="en-US" dirty="0"/>
              <a:t>Make, Color, VNST (State), were the features attempted to be grouped. </a:t>
            </a:r>
          </a:p>
          <a:p>
            <a:r>
              <a:rPr lang="en-US" sz="2400" dirty="0"/>
              <a:t>Because of this, we decided to keep the original cardinality of the categorical variables</a:t>
            </a:r>
          </a:p>
          <a:p>
            <a:r>
              <a:rPr lang="en-US" sz="2400" dirty="0"/>
              <a:t>We believe that this may be because significant variance is captured by the different categorical values, and this is lost when grouping into base case</a:t>
            </a:r>
          </a:p>
          <a:p>
            <a:r>
              <a:rPr lang="en-US" sz="2400" dirty="0"/>
              <a:t>Balancing predictive power and avoiding overfitting is quite difficult, in this case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DA30-CDFF-0841-385B-00B4BBC1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– </a:t>
            </a:r>
            <a:r>
              <a:rPr lang="en-US" b="1" dirty="0"/>
              <a:t>Importance and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FC5B-CE85-F165-E704-544BAF0F5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initially thought the numerical features would have higher coefficients in our model, but this was not the case</a:t>
            </a:r>
          </a:p>
          <a:p>
            <a:r>
              <a:rPr lang="en-US" dirty="0"/>
              <a:t>The manufacturer columns made up 10 of the top 20 features by absolute value</a:t>
            </a:r>
          </a:p>
          <a:p>
            <a:pPr lvl="1"/>
            <a:r>
              <a:rPr lang="en-US" dirty="0"/>
              <a:t>We determined that many manufacturers tend to be strongly associated with good/bad buys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6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6780-973B-9808-D153-BB1311A2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– Column Culling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7A56B-02BA-4B4B-2AA4-03F49F9B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281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drop for the following reasons:</a:t>
            </a:r>
          </a:p>
          <a:p>
            <a:r>
              <a:rPr lang="en-US" dirty="0"/>
              <a:t>Unique IDs</a:t>
            </a:r>
          </a:p>
          <a:p>
            <a:pPr lvl="1"/>
            <a:r>
              <a:rPr lang="en-US" dirty="0"/>
              <a:t>These columns do not impact target variable	</a:t>
            </a:r>
          </a:p>
          <a:p>
            <a:r>
              <a:rPr lang="en-US" dirty="0"/>
              <a:t>Redundancy</a:t>
            </a:r>
          </a:p>
          <a:p>
            <a:pPr lvl="1"/>
            <a:r>
              <a:rPr lang="en-US" dirty="0"/>
              <a:t>Keeping in redundant variables will introduce collinearity</a:t>
            </a:r>
          </a:p>
          <a:p>
            <a:r>
              <a:rPr lang="en-US" dirty="0"/>
              <a:t>High Cardinality / Many NULLs</a:t>
            </a:r>
          </a:p>
          <a:p>
            <a:pPr lvl="1"/>
            <a:r>
              <a:rPr lang="en-US" dirty="0"/>
              <a:t>Categorical features which have many different values or NULLs will negatively impact performance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6780-973B-9808-D153-BB1311A2E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– Column Culling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2E355B-4A91-1661-922F-DE67EFBD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2" y="1690688"/>
            <a:ext cx="6909619" cy="3549906"/>
          </a:xfrm>
          <a:solidFill>
            <a:schemeClr val="tx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dropUID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RefId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'BYRNO'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'VNZIP1'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'VNST'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WheelTypeID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dropRedundancy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PurchDate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VehYear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'Nationality'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dropHighCardinality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Model'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'Trim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SubModel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dropInsignificant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'Transmission'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dropList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dropHighCardinality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dropUID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dropInsignificant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dropRedundancy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IsBadBuy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ABF668-2DE0-1F91-F98D-EB00DB8038AA}"/>
              </a:ext>
            </a:extLst>
          </p:cNvPr>
          <p:cNvSpPr txBox="1"/>
          <p:nvPr/>
        </p:nvSpPr>
        <p:spPr>
          <a:xfrm>
            <a:off x="7796980" y="1866023"/>
            <a:ext cx="3706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Drop UID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IDs are not needed</a:t>
            </a:r>
          </a:p>
          <a:p>
            <a:r>
              <a:rPr lang="en-US" b="1" dirty="0"/>
              <a:t>Redundancy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Purchase Date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Vehicle Year </a:t>
            </a:r>
            <a:r>
              <a:rPr lang="en-US" dirty="0"/>
              <a:t>are captured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Vehicle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Nationality is captured by Make</a:t>
            </a:r>
          </a:p>
          <a:p>
            <a:r>
              <a:rPr lang="en-US" b="1" dirty="0"/>
              <a:t>High Cardinality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options and nulls are contained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Submodel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2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595D2-37EE-9555-D026-744ECA84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47292"/>
            <a:ext cx="3429000" cy="1411300"/>
          </a:xfrm>
        </p:spPr>
        <p:txBody>
          <a:bodyPr anchor="b">
            <a:normAutofit/>
          </a:bodyPr>
          <a:lstStyle/>
          <a:p>
            <a:r>
              <a:rPr lang="en-US" sz="4000" dirty="0"/>
              <a:t>Cleaning – Column Culling</a:t>
            </a:r>
            <a:endParaRPr lang="en-US" sz="4200" dirty="0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DC83068-1B82-9CBC-9C67-74012236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800" dirty="0"/>
              <a:t>Performed Chi squared test against transmission feature</a:t>
            </a:r>
          </a:p>
          <a:p>
            <a:r>
              <a:rPr lang="en-US" sz="1800" dirty="0"/>
              <a:t>P-Value = 0.5195</a:t>
            </a:r>
          </a:p>
          <a:p>
            <a:r>
              <a:rPr lang="en-US" sz="1800" dirty="0"/>
              <a:t>Fail to reject the null hypothesis, transmission does not have a significant effect on target</a:t>
            </a:r>
          </a:p>
          <a:p>
            <a:pPr lvl="1"/>
            <a:r>
              <a:rPr lang="en-US" sz="1400" dirty="0"/>
              <a:t>Removing this feature resulted in slightly better model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2147C-CECC-E938-938E-2C840DF8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89" y="639520"/>
            <a:ext cx="7805395" cy="5355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345861-A443-545F-25E0-DD70860E4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025" y="1047633"/>
            <a:ext cx="3479807" cy="24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0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595D2-37EE-9555-D026-744ECA84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dirty="0"/>
              <a:t>EDA – Feature: </a:t>
            </a:r>
            <a:r>
              <a:rPr lang="en-US" sz="4200" dirty="0" err="1"/>
              <a:t>VehicleAge</a:t>
            </a:r>
            <a:endParaRPr lang="en-US" sz="4200" dirty="0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DC83068-1B82-9CBC-9C67-74012236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Distributions clearly have different shapes</a:t>
            </a:r>
          </a:p>
          <a:p>
            <a:pPr lvl="1"/>
            <a:r>
              <a:rPr lang="en-US" sz="1800" dirty="0"/>
              <a:t>This will likely be a strong feature for predicting target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CC895-C939-22D6-2CC5-A27D7ADD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62438"/>
            <a:ext cx="6903720" cy="53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7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7E594-7435-A66C-E0EB-0C0ABD8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053A1-8E1D-EAC8-A2D7-A43100A0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EDA – Feature: VehOdo</a:t>
            </a:r>
          </a:p>
        </p:txBody>
      </p:sp>
      <p:sp>
        <p:nvSpPr>
          <p:cNvPr id="7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ontent Placeholder 58">
            <a:extLst>
              <a:ext uri="{FF2B5EF4-FFF2-40B4-BE49-F238E27FC236}">
                <a16:creationId xmlns:a16="http://schemas.microsoft.com/office/drawing/2014/main" id="{751C2B0F-2938-BD14-77A2-D54B3EC5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dirty="0"/>
              <a:t>It also appears that the odometer feature will also be an important numerical feature for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AD1ED-ACA7-F4CE-1877-2BC0A79C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93" y="2386584"/>
            <a:ext cx="5017770" cy="401421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928435-99F2-5480-D0A0-401E5236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938" y="2569464"/>
            <a:ext cx="5165227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4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7E594-7435-A66C-E0EB-0C0ABD8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053A1-8E1D-EAC8-A2D7-A43100A0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33" y="639193"/>
            <a:ext cx="4040759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Feature: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WarrantyCost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2" name="Content Placeholder 58">
            <a:extLst>
              <a:ext uri="{FF2B5EF4-FFF2-40B4-BE49-F238E27FC236}">
                <a16:creationId xmlns:a16="http://schemas.microsoft.com/office/drawing/2014/main" id="{751C2B0F-2938-BD14-77A2-D54B3EC5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WarrantyCost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contains different distribution when spliced by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IsBadBuy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therefore this will also be a relevant feature for the target </a:t>
            </a:r>
          </a:p>
        </p:txBody>
      </p:sp>
      <p:sp>
        <p:nvSpPr>
          <p:cNvPr id="9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1EBB6-0D45-3396-463A-FAAABC7B9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977" y="1076163"/>
            <a:ext cx="7622284" cy="4497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92FB55-7E7C-34DC-23EB-142F43C9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15" y="1613180"/>
            <a:ext cx="3544358" cy="18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5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2252</Words>
  <Application>Microsoft Office PowerPoint</Application>
  <PresentationFormat>Widescreen</PresentationFormat>
  <Paragraphs>232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Cambria Math</vt:lpstr>
      <vt:lpstr>Consolas</vt:lpstr>
      <vt:lpstr>Courier New</vt:lpstr>
      <vt:lpstr>Office Theme</vt:lpstr>
      <vt:lpstr>Case 2 - Carvana</vt:lpstr>
      <vt:lpstr>Roadmap</vt:lpstr>
      <vt:lpstr>EDA – Target Variable: IsBadBuy</vt:lpstr>
      <vt:lpstr>Cleaning – Column Culling</vt:lpstr>
      <vt:lpstr>Cleaning – Column Culling</vt:lpstr>
      <vt:lpstr>Cleaning – Column Culling</vt:lpstr>
      <vt:lpstr>EDA – Feature: VehicleAge</vt:lpstr>
      <vt:lpstr>EDA – Feature: VehOdo</vt:lpstr>
      <vt:lpstr>EDA – Feature: WarrantyCost</vt:lpstr>
      <vt:lpstr>EDA – Plan for Categorical Features</vt:lpstr>
      <vt:lpstr>EDA – Feature: Make</vt:lpstr>
      <vt:lpstr>EDA – Feature: Make (Percentages)</vt:lpstr>
      <vt:lpstr>EDA – Feature: Make</vt:lpstr>
      <vt:lpstr>EDA – Feature: Color</vt:lpstr>
      <vt:lpstr>EDA – Feature: Size</vt:lpstr>
      <vt:lpstr>EDA – Feature: Wheel Type</vt:lpstr>
      <vt:lpstr>Model Building</vt:lpstr>
      <vt:lpstr>Model Building – Numerical Processor</vt:lpstr>
      <vt:lpstr>Model Building – Dimensionality Reduction</vt:lpstr>
      <vt:lpstr>Model Building – Dimensionality Reduction</vt:lpstr>
      <vt:lpstr>Model Building – One Hot Encoder (Categorical)</vt:lpstr>
      <vt:lpstr>Model Building - Classifier</vt:lpstr>
      <vt:lpstr>Model Fit – Train Test Split</vt:lpstr>
      <vt:lpstr>Model Prediction – Training Data</vt:lpstr>
      <vt:lpstr>Model Prediction – Evaluation</vt:lpstr>
      <vt:lpstr>Model Evaluation – Pseudo R^2  (McFadden)</vt:lpstr>
      <vt:lpstr>Model Evaluation – Pseudo R^2  (McFadden)</vt:lpstr>
      <vt:lpstr>Model Evaluation – Pseudo R^2  (McFadden)</vt:lpstr>
      <vt:lpstr>Model Evaluation - Coefficients</vt:lpstr>
      <vt:lpstr>Model Evaluation - Coefficients</vt:lpstr>
      <vt:lpstr>Model Evaluation – All Coefficients (Page 1)</vt:lpstr>
      <vt:lpstr>Model Evaluation – All Coefficients (Page 2)</vt:lpstr>
      <vt:lpstr>Retrain Model and Create Kaggle Submission</vt:lpstr>
      <vt:lpstr>Kaggle Results</vt:lpstr>
      <vt:lpstr>Discussion – Agenda</vt:lpstr>
      <vt:lpstr>Discussion – Previous Model Iterations</vt:lpstr>
      <vt:lpstr>Discussion – Predictive Power vs. Statistical Significance</vt:lpstr>
      <vt:lpstr>Discussion – Importance and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2 - Carvana</dc:title>
  <dc:creator>Josh Cabal</dc:creator>
  <cp:lastModifiedBy>Josh Cabal</cp:lastModifiedBy>
  <cp:revision>1</cp:revision>
  <dcterms:created xsi:type="dcterms:W3CDTF">2024-03-06T04:48:56Z</dcterms:created>
  <dcterms:modified xsi:type="dcterms:W3CDTF">2024-03-10T20:50:56Z</dcterms:modified>
</cp:coreProperties>
</file>