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75" r:id="rId5"/>
    <p:sldId id="259" r:id="rId6"/>
    <p:sldId id="261" r:id="rId7"/>
    <p:sldId id="274" r:id="rId8"/>
    <p:sldId id="276" r:id="rId9"/>
    <p:sldId id="266" r:id="rId10"/>
    <p:sldId id="280" r:id="rId11"/>
    <p:sldId id="279" r:id="rId12"/>
    <p:sldId id="281" r:id="rId13"/>
    <p:sldId id="282" r:id="rId14"/>
    <p:sldId id="283" r:id="rId15"/>
    <p:sldId id="284" r:id="rId16"/>
    <p:sldId id="285" r:id="rId17"/>
    <p:sldId id="277" r:id="rId18"/>
    <p:sldId id="278" r:id="rId19"/>
    <p:sldId id="273" r:id="rId20"/>
  </p:sldIdLst>
  <p:sldSz cx="9144000" cy="5143500" type="screen16x9"/>
  <p:notesSz cx="9144000" cy="5143500"/>
  <p:embeddedFontLst>
    <p:embeddedFont>
      <p:font typeface="Alegreya" panose="020B0604020202020204" charset="0"/>
      <p:regular r:id="rId22"/>
    </p:embeddedFont>
    <p:embeddedFont>
      <p:font typeface="Open Sans" panose="020B0606030504020204" pitchFamily="34" charset="0"/>
      <p:regular r:id="rId23"/>
      <p:bold r:id="rId24"/>
      <p:italic r:id="rId25"/>
    </p:embeddedFont>
    <p:embeddedFont>
      <p:font typeface="Source Sans Pro" panose="020B0503030403020204" pitchFamily="34" charset="0"/>
      <p:regular r:id="rId26"/>
      <p:bold r:id="rId27"/>
      <p:italic r:id="rId28"/>
      <p:boldItalic r:id="rId29"/>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6/22/2021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51643" y="2271771"/>
            <a:ext cx="6436178" cy="776702"/>
          </a:xfrm>
          <a:prstGeom prst="rect">
            <a:avLst/>
          </a:prstGeom>
        </p:spPr>
        <p:txBody>
          <a:bodyPr vert="horz" rtlCol="0" anchor="b"/>
          <a:lstStyle>
            <a:lvl1pPr lvl="0" algn="ctr">
              <a:defRPr lang="en-US" sz="4400" dirty="0"/>
            </a:lvl1pPr>
          </a:lstStyle>
          <a:p>
            <a:r>
              <a:rPr lang="en-US" dirty="0"/>
              <a:t>Click to edit Master title style</a:t>
            </a:r>
          </a:p>
        </p:txBody>
      </p:sp>
      <p:sp>
        <p:nvSpPr>
          <p:cNvPr id="3" name="Subtitle 2"/>
          <p:cNvSpPr>
            <a:spLocks noGrp="1"/>
          </p:cNvSpPr>
          <p:nvPr>
            <p:ph type="subTitle" idx="1"/>
          </p:nvPr>
        </p:nvSpPr>
        <p:spPr>
          <a:xfrm>
            <a:off x="1351643" y="3056695"/>
            <a:ext cx="6436178" cy="494945"/>
          </a:xfrm>
          <a:prstGeom prst="rect">
            <a:avLst/>
          </a:prstGeom>
        </p:spPr>
        <p:txBody>
          <a:bodyPr vert="horz" lIns="91440" rtlCol="0" anchor="t">
            <a:noAutofit/>
          </a:bodyPr>
          <a:lstStyle>
            <a:lvl1pPr marL="0" lvl="0" indent="0" algn="ctr">
              <a:lnSpc>
                <a:spcPct val="100000"/>
              </a:lnSpc>
              <a:spcBef>
                <a:spcPts val="0"/>
              </a:spcBef>
              <a:buNone/>
              <a:defRPr lang="en-US" sz="1400" b="0" i="0" baseline="0" dirty="0">
                <a:solidFill>
                  <a:schemeClr val="accent1"/>
                </a:solidFill>
                <a:latin typeface="+mn-lt"/>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sp>
        <p:nvSpPr>
          <p:cNvPr id="4" name="Slide Number Placeholder 5"/>
          <p:cNvSpPr>
            <a:spLocks noGrp="1"/>
          </p:cNvSpPr>
          <p:nvPr>
            <p:ph type="sldNum" sz="quarter" idx="12"/>
          </p:nvPr>
        </p:nvSpPr>
        <p:spPr/>
        <p:txBody>
          <a:bodyPr rtlCol="0"/>
          <a:lstStyle>
            <a:lvl1pPr lvl="0"/>
          </a:lstStyle>
          <a:p>
            <a:r>
              <a:rPr lang="en-US" dirty="0"/>
              <a:t>&lt;#&gt;</a:t>
            </a:r>
          </a:p>
        </p:txBody>
      </p:sp>
      <p:sp>
        <p:nvSpPr>
          <p:cNvPr id="5" name="Footer Placeholder 4"/>
          <p:cNvSpPr>
            <a:spLocks noGrp="1"/>
          </p:cNvSpPr>
          <p:nvPr>
            <p:ph type="ftr" sz="quarter" idx="11"/>
          </p:nvPr>
        </p:nvSpPr>
        <p:spPr/>
        <p:txBody>
          <a:bodyPr rtlCol="0"/>
          <a:lstStyle>
            <a:lvl1pPr lvl="0"/>
          </a:lstStyle>
          <a:p>
            <a:r>
              <a:rPr lang="en-US" dirty="0"/>
              <a:t>Footer</a:t>
            </a:r>
          </a:p>
        </p:txBody>
      </p:sp>
      <p:sp>
        <p:nvSpPr>
          <p:cNvPr id="6" name="Date Placeholder 3"/>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Rectangle 19"/>
          <p:cNvSpPr/>
          <p:nvPr/>
        </p:nvSpPr>
        <p:spPr>
          <a:xfrm>
            <a:off x="774703" y="1417637"/>
            <a:ext cx="185052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3" name="Rectangle 20"/>
          <p:cNvSpPr/>
          <p:nvPr/>
        </p:nvSpPr>
        <p:spPr>
          <a:xfrm>
            <a:off x="2774950" y="1417637"/>
            <a:ext cx="358031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4" name="Rectangle 22"/>
          <p:cNvSpPr/>
          <p:nvPr/>
        </p:nvSpPr>
        <p:spPr>
          <a:xfrm>
            <a:off x="6496050" y="1417637"/>
            <a:ext cx="1882776" cy="2192337"/>
          </a:xfrm>
          <a:custGeom>
            <a:avLst/>
            <a:gdLst/>
            <a:ahLst/>
            <a:cxnLst/>
            <a:rect l="0" t="0" r="r" b="b"/>
            <a:pathLst>
              <a:path w="1882776" h="2192337">
                <a:moveTo>
                  <a:pt x="9525" y="0"/>
                </a:moveTo>
                <a:lnTo>
                  <a:pt x="1882777" y="0"/>
                </a:lnTo>
                <a:lnTo>
                  <a:pt x="1882777" y="2192337"/>
                </a:lnTo>
                <a:lnTo>
                  <a:pt x="9525" y="2192337"/>
                </a:lnTo>
                <a:close/>
              </a:path>
            </a:pathLst>
          </a:cu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5" name="Title 1"/>
          <p:cNvSpPr>
            <a:spLocks noGrp="1"/>
          </p:cNvSpPr>
          <p:nvPr>
            <p:ph type="title"/>
          </p:nvPr>
        </p:nvSpPr>
        <p:spPr/>
        <p:txBody>
          <a:bodyPr rtlCol="0"/>
          <a:lstStyle>
            <a:lvl1pPr lvl="0"/>
          </a:lstStyle>
          <a:p>
            <a:r>
              <a:rPr lang="en-US" dirty="0"/>
              <a:t>Click to edit Master title style</a:t>
            </a:r>
          </a:p>
        </p:txBody>
      </p:sp>
      <p:sp>
        <p:nvSpPr>
          <p:cNvPr id="6" name="Picture Placeholder 2"/>
          <p:cNvSpPr>
            <a:spLocks noGrp="1"/>
          </p:cNvSpPr>
          <p:nvPr>
            <p:ph type="pic" idx="1"/>
          </p:nvPr>
        </p:nvSpPr>
        <p:spPr>
          <a:xfrm>
            <a:off x="835027" y="1474787"/>
            <a:ext cx="1723499" cy="2074863"/>
          </a:xfrm>
          <a:solidFill>
            <a:schemeClr val="bg1">
              <a:lumMod val="95000"/>
            </a:schemeClr>
          </a:solidFill>
          <a:ln w="38100">
            <a:noFill/>
            <a:miter lim="800000"/>
          </a:ln>
        </p:spPr>
        <p:txBody>
          <a:bodyPr rtlCol="0"/>
          <a:lstStyle/>
          <a:p>
            <a:r>
              <a:rPr lang="en-US" dirty="0"/>
              <a:t>Click icon to add picture</a:t>
            </a:r>
          </a:p>
        </p:txBody>
      </p:sp>
      <p:sp>
        <p:nvSpPr>
          <p:cNvPr id="7" name="Content Placeholder 2"/>
          <p:cNvSpPr>
            <a:spLocks noGrp="1"/>
          </p:cNvSpPr>
          <p:nvPr>
            <p:ph type="body" idx="2"/>
          </p:nvPr>
        </p:nvSpPr>
        <p:spPr>
          <a:xfrm>
            <a:off x="762000" y="3810000"/>
            <a:ext cx="1847850" cy="523875"/>
          </a:xfrm>
          <a:prstGeom prst="rect">
            <a:avLst/>
          </a:prstGeom>
        </p:spPr>
        <p:txBody>
          <a:bodyPr vert="horz" rtlCol="0" anchor="t">
            <a:normAutofit/>
          </a:bodyPr>
          <a:lstStyle>
            <a:lvl1pPr marL="0" lvl="0" indent="0" algn="ctr">
              <a:lnSpc>
                <a:spcPct val="100000"/>
              </a:lnSpc>
              <a:buFont typeface="Arial" panose="020B0604020202020204"/>
              <a:buNone/>
              <a:defRPr lang="en-US" sz="1200" b="0" dirty="0">
                <a:solidFill>
                  <a:schemeClr val="tx1">
                    <a:lumMod val="85000"/>
                    <a:lumOff val="15000"/>
                  </a:schemeClr>
                </a:solidFill>
                <a:latin typeface="+mn-lt"/>
              </a:defRPr>
            </a:lvl1pPr>
            <a:lvl2pPr lvl="1">
              <a:lnSpc>
                <a:spcPct val="130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panose="020B0604020202020204"/>
              <a:buChar char="»"/>
              <a:defRPr lang="en-US" sz="1050" i="1" dirty="0">
                <a:solidFill>
                  <a:schemeClr val="tx2">
                    <a:lumMod val="50000"/>
                    <a:lumOff val="50000"/>
                  </a:schemeClr>
                </a:solidFill>
              </a:defRPr>
            </a:lvl5pPr>
          </a:lstStyle>
          <a:p>
            <a:pPr lvl="0"/>
            <a:r>
              <a:rPr lang="en-US" dirty="0"/>
              <a:t>Click to edit Master text styles</a:t>
            </a:r>
          </a:p>
        </p:txBody>
      </p:sp>
      <p:sp>
        <p:nvSpPr>
          <p:cNvPr id="8" name="Picture Placeholder 2"/>
          <p:cNvSpPr>
            <a:spLocks noGrp="1"/>
          </p:cNvSpPr>
          <p:nvPr>
            <p:ph type="pic" idx="3"/>
          </p:nvPr>
        </p:nvSpPr>
        <p:spPr>
          <a:xfrm>
            <a:off x="2835275" y="1474787"/>
            <a:ext cx="3459670" cy="2074863"/>
          </a:xfrm>
          <a:solidFill>
            <a:schemeClr val="bg1">
              <a:lumMod val="95000"/>
            </a:schemeClr>
          </a:solidFill>
          <a:ln w="38100">
            <a:noFill/>
            <a:miter lim="800000"/>
          </a:ln>
        </p:spPr>
        <p:txBody>
          <a:bodyPr rtlCol="0"/>
          <a:lstStyle/>
          <a:p>
            <a:r>
              <a:rPr lang="en-US" dirty="0"/>
              <a:t>Click icon to add picture</a:t>
            </a:r>
          </a:p>
        </p:txBody>
      </p:sp>
      <p:sp>
        <p:nvSpPr>
          <p:cNvPr id="9" name="Content Placeholder 2"/>
          <p:cNvSpPr>
            <a:spLocks noGrp="1"/>
          </p:cNvSpPr>
          <p:nvPr>
            <p:ph type="body" idx="4"/>
          </p:nvPr>
        </p:nvSpPr>
        <p:spPr>
          <a:xfrm>
            <a:off x="2777561" y="3810000"/>
            <a:ext cx="3577708" cy="523875"/>
          </a:xfrm>
          <a:prstGeom prst="rect">
            <a:avLst/>
          </a:prstGeom>
        </p:spPr>
        <p:txBody>
          <a:bodyPr vert="horz" rtlCol="0" anchor="t">
            <a:normAutofit/>
          </a:bodyPr>
          <a:lstStyle>
            <a:lvl1pPr marL="0" lvl="0" indent="0" algn="ctr">
              <a:lnSpc>
                <a:spcPct val="100000"/>
              </a:lnSpc>
              <a:buFont typeface="Arial" panose="020B0604020202020204"/>
              <a:buNone/>
              <a:defRPr lang="en-US" sz="1200" b="0" dirty="0">
                <a:solidFill>
                  <a:schemeClr val="tx1">
                    <a:lumMod val="85000"/>
                    <a:lumOff val="15000"/>
                  </a:schemeClr>
                </a:solidFill>
                <a:latin typeface="+mn-lt"/>
              </a:defRPr>
            </a:lvl1pPr>
            <a:lvl2pPr lvl="1">
              <a:lnSpc>
                <a:spcPct val="130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panose="020B0604020202020204"/>
              <a:buChar char="»"/>
              <a:defRPr lang="en-US" sz="1050" i="1" dirty="0">
                <a:solidFill>
                  <a:schemeClr val="tx2">
                    <a:lumMod val="50000"/>
                    <a:lumOff val="50000"/>
                  </a:schemeClr>
                </a:solidFill>
              </a:defRPr>
            </a:lvl5pPr>
          </a:lstStyle>
          <a:p>
            <a:pPr lvl="0"/>
            <a:r>
              <a:rPr lang="en-US" dirty="0"/>
              <a:t>Click to edit Master text styles</a:t>
            </a:r>
          </a:p>
        </p:txBody>
      </p:sp>
      <p:sp>
        <p:nvSpPr>
          <p:cNvPr id="10" name="Picture Placeholder 2"/>
          <p:cNvSpPr>
            <a:spLocks noGrp="1"/>
          </p:cNvSpPr>
          <p:nvPr>
            <p:ph type="pic" idx="5"/>
          </p:nvPr>
        </p:nvSpPr>
        <p:spPr>
          <a:xfrm>
            <a:off x="6581774" y="1474787"/>
            <a:ext cx="1724025" cy="2074863"/>
          </a:xfrm>
          <a:solidFill>
            <a:schemeClr val="bg1">
              <a:lumMod val="95000"/>
            </a:schemeClr>
          </a:solidFill>
          <a:ln w="38100">
            <a:noFill/>
            <a:miter lim="800000"/>
          </a:ln>
        </p:spPr>
        <p:txBody>
          <a:bodyPr rtlCol="0"/>
          <a:lstStyle/>
          <a:p>
            <a:r>
              <a:rPr lang="en-US" dirty="0"/>
              <a:t>Click icon to add picture</a:t>
            </a:r>
          </a:p>
        </p:txBody>
      </p:sp>
      <p:sp>
        <p:nvSpPr>
          <p:cNvPr id="11" name="Content Placeholder 2"/>
          <p:cNvSpPr>
            <a:spLocks noGrp="1"/>
          </p:cNvSpPr>
          <p:nvPr>
            <p:ph type="body" idx="6"/>
          </p:nvPr>
        </p:nvSpPr>
        <p:spPr>
          <a:xfrm>
            <a:off x="6496050" y="3810000"/>
            <a:ext cx="1882775" cy="523875"/>
          </a:xfrm>
          <a:prstGeom prst="rect">
            <a:avLst/>
          </a:prstGeom>
        </p:spPr>
        <p:txBody>
          <a:bodyPr vert="horz" rtlCol="0" anchor="t">
            <a:normAutofit/>
          </a:bodyPr>
          <a:lstStyle>
            <a:lvl1pPr marL="0" lvl="0" indent="0" algn="ctr">
              <a:lnSpc>
                <a:spcPct val="100000"/>
              </a:lnSpc>
              <a:buFont typeface="Arial" panose="020B0604020202020204"/>
              <a:buNone/>
              <a:defRPr lang="en-US" sz="1200" b="0" dirty="0">
                <a:solidFill>
                  <a:schemeClr val="tx1">
                    <a:lumMod val="85000"/>
                    <a:lumOff val="15000"/>
                  </a:schemeClr>
                </a:solidFill>
                <a:latin typeface="+mn-lt"/>
              </a:defRPr>
            </a:lvl1pPr>
            <a:lvl2pPr lvl="1">
              <a:lnSpc>
                <a:spcPct val="130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panose="020B0604020202020204"/>
              <a:buChar char="»"/>
              <a:defRPr lang="en-US" sz="1050" i="1" dirty="0">
                <a:solidFill>
                  <a:schemeClr val="tx2">
                    <a:lumMod val="50000"/>
                    <a:lumOff val="50000"/>
                  </a:schemeClr>
                </a:solidFill>
              </a:defRPr>
            </a:lvl5pPr>
          </a:lstStyle>
          <a:p>
            <a:pPr lvl="0"/>
            <a:r>
              <a:rPr lang="en-US" dirty="0"/>
              <a:t>Click to edit Master text styles</a:t>
            </a:r>
          </a:p>
        </p:txBody>
      </p:sp>
      <p:sp>
        <p:nvSpPr>
          <p:cNvPr id="12" name="Slide Number Placeholder 4"/>
          <p:cNvSpPr>
            <a:spLocks noGrp="1"/>
          </p:cNvSpPr>
          <p:nvPr>
            <p:ph type="sldNum" sz="quarter" idx="12"/>
          </p:nvPr>
        </p:nvSpPr>
        <p:spPr/>
        <p:txBody>
          <a:bodyPr rtlCol="0"/>
          <a:lstStyle/>
          <a:p>
            <a:r>
              <a:rPr lang="en-US" dirty="0"/>
              <a:t>&lt;#&gt;</a:t>
            </a:r>
          </a:p>
        </p:txBody>
      </p:sp>
      <p:sp>
        <p:nvSpPr>
          <p:cNvPr id="13" name="Footer Placeholder 3"/>
          <p:cNvSpPr>
            <a:spLocks noGrp="1"/>
          </p:cNvSpPr>
          <p:nvPr>
            <p:ph type="ftr" sz="quarter" idx="11"/>
          </p:nvPr>
        </p:nvSpPr>
        <p:spPr/>
        <p:txBody>
          <a:bodyPr rtlCol="0"/>
          <a:lstStyle/>
          <a:p>
            <a:r>
              <a:rPr lang="en-US" dirty="0"/>
              <a:t>Footer</a:t>
            </a:r>
          </a:p>
        </p:txBody>
      </p:sp>
      <p:sp>
        <p:nvSpPr>
          <p:cNvPr id="14"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p>
        </p:txBody>
      </p:sp>
      <p:sp>
        <p:nvSpPr>
          <p:cNvPr id="3" name="Picture Placeholder 2"/>
          <p:cNvSpPr>
            <a:spLocks noGrp="1"/>
          </p:cNvSpPr>
          <p:nvPr>
            <p:ph type="pic" idx="1"/>
          </p:nvPr>
        </p:nvSpPr>
        <p:spPr>
          <a:xfrm>
            <a:off x="30480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4" name="Picture Placeholder 2"/>
          <p:cNvSpPr>
            <a:spLocks noGrp="1"/>
          </p:cNvSpPr>
          <p:nvPr>
            <p:ph type="pic" idx="2"/>
          </p:nvPr>
        </p:nvSpPr>
        <p:spPr>
          <a:xfrm>
            <a:off x="247015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5" name="Picture Placeholder 2"/>
          <p:cNvSpPr>
            <a:spLocks noGrp="1"/>
          </p:cNvSpPr>
          <p:nvPr>
            <p:ph type="pic" idx="3"/>
          </p:nvPr>
        </p:nvSpPr>
        <p:spPr>
          <a:xfrm>
            <a:off x="463550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6" name="Picture Placeholder 2"/>
          <p:cNvSpPr>
            <a:spLocks noGrp="1"/>
          </p:cNvSpPr>
          <p:nvPr>
            <p:ph type="pic" idx="4"/>
          </p:nvPr>
        </p:nvSpPr>
        <p:spPr>
          <a:xfrm>
            <a:off x="680085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7" name="Slide Number Placeholder 4"/>
          <p:cNvSpPr>
            <a:spLocks noGrp="1"/>
          </p:cNvSpPr>
          <p:nvPr>
            <p:ph type="sldNum" sz="quarter" idx="12"/>
          </p:nvPr>
        </p:nvSpPr>
        <p:spPr/>
        <p:txBody>
          <a:bodyPr rtlCol="0"/>
          <a:lstStyle/>
          <a:p>
            <a:r>
              <a:rPr lang="en-US" dirty="0"/>
              <a:t>&lt;#&gt;</a:t>
            </a:r>
          </a:p>
        </p:txBody>
      </p:sp>
      <p:sp>
        <p:nvSpPr>
          <p:cNvPr id="8" name="Footer Placeholder 3"/>
          <p:cNvSpPr>
            <a:spLocks noGrp="1"/>
          </p:cNvSpPr>
          <p:nvPr>
            <p:ph type="ftr" sz="quarter" idx="11"/>
          </p:nvPr>
        </p:nvSpPr>
        <p:spPr/>
        <p:txBody>
          <a:bodyPr rtlCol="0"/>
          <a:lstStyle/>
          <a:p>
            <a:r>
              <a:rPr lang="en-US" dirty="0"/>
              <a:t>Footer</a:t>
            </a:r>
          </a:p>
        </p:txBody>
      </p:sp>
      <p:sp>
        <p:nvSpPr>
          <p:cNvPr id="9"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7"/>
          <p:cNvSpPr>
            <a:spLocks noGrp="1"/>
          </p:cNvSpPr>
          <p:nvPr>
            <p:ph type="title"/>
          </p:nvPr>
        </p:nvSpPr>
        <p:spPr/>
        <p:txBody>
          <a:bodyPr rtlCol="0"/>
          <a:lstStyle>
            <a:lvl1pPr lvl="0"/>
          </a:lstStyle>
          <a:p>
            <a:r>
              <a:rPr lang="en-US" dirty="0"/>
              <a:t>Click to edit Master title style</a:t>
            </a:r>
          </a:p>
        </p:txBody>
      </p:sp>
      <p:sp>
        <p:nvSpPr>
          <p:cNvPr id="3" name="Content Placeholder 2"/>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4"/>
          <p:cNvSpPr>
            <a:spLocks noGrp="1"/>
          </p:cNvSpPr>
          <p:nvPr>
            <p:ph type="sldNum" sz="quarter" idx="12"/>
          </p:nvPr>
        </p:nvSpPr>
        <p:spPr/>
        <p:txBody>
          <a:bodyPr rtlCol="0"/>
          <a:lstStyle/>
          <a:p>
            <a:r>
              <a:rPr lang="en-US" dirty="0"/>
              <a:t>&lt;#&gt;</a:t>
            </a:r>
          </a:p>
        </p:txBody>
      </p:sp>
      <p:sp>
        <p:nvSpPr>
          <p:cNvPr id="5" name="Footer Placeholder 3"/>
          <p:cNvSpPr>
            <a:spLocks noGrp="1"/>
          </p:cNvSpPr>
          <p:nvPr>
            <p:ph type="ftr" sz="quarter" idx="11"/>
          </p:nvPr>
        </p:nvSpPr>
        <p:spPr/>
        <p:txBody>
          <a:bodyPr rtlCol="0"/>
          <a:lstStyle/>
          <a:p>
            <a:r>
              <a:rPr lang="en-US" dirty="0"/>
              <a:t>Footer</a:t>
            </a:r>
          </a:p>
        </p:txBody>
      </p:sp>
      <p:sp>
        <p:nvSpPr>
          <p:cNvPr id="6"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ext Placeholder 2"/>
          <p:cNvSpPr>
            <a:spLocks noGrp="1"/>
          </p:cNvSpPr>
          <p:nvPr>
            <p:ph type="body"/>
          </p:nvPr>
        </p:nvSpPr>
        <p:spPr>
          <a:xfrm>
            <a:off x="762000" y="2192059"/>
            <a:ext cx="7620000" cy="511812"/>
          </a:xfrm>
          <a:prstGeom prst="rect">
            <a:avLst/>
          </a:prstGeom>
        </p:spPr>
        <p:txBody>
          <a:bodyPr vert="horz" rtlCol="0" anchor="b">
            <a:normAutofit/>
          </a:bodyPr>
          <a:lstStyle>
            <a:lvl1pPr marL="0" lvl="0" indent="0">
              <a:lnSpc>
                <a:spcPct val="100000"/>
              </a:lnSpc>
              <a:buNone/>
              <a:defRPr lang="en-US" sz="1400" b="0" i="0" dirty="0">
                <a:solidFill>
                  <a:schemeClr val="accent1"/>
                </a:solidFill>
                <a:latin typeface="+mn-lt"/>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3" name="Title 1"/>
          <p:cNvSpPr>
            <a:spLocks noGrp="1"/>
          </p:cNvSpPr>
          <p:nvPr>
            <p:ph type="title" idx="1"/>
          </p:nvPr>
        </p:nvSpPr>
        <p:spPr>
          <a:xfrm>
            <a:off x="762000" y="2735662"/>
            <a:ext cx="7620000" cy="882263"/>
          </a:xfrm>
          <a:prstGeom prst="rect">
            <a:avLst/>
          </a:prstGeom>
        </p:spPr>
        <p:txBody>
          <a:bodyPr vert="horz" rtlCol="0" anchor="t"/>
          <a:lstStyle>
            <a:lvl1pPr lvl="0">
              <a:defRPr lang="en-US" sz="4000" dirty="0"/>
            </a:lvl1pPr>
          </a:lstStyle>
          <a:p>
            <a:r>
              <a:rPr lang="en-US" dirty="0"/>
              <a:t>Click to edit Master title style</a:t>
            </a:r>
          </a:p>
        </p:txBody>
      </p:sp>
      <p:sp>
        <p:nvSpPr>
          <p:cNvPr id="4" name="Slide Number Placeholder 5"/>
          <p:cNvSpPr>
            <a:spLocks noGrp="1"/>
          </p:cNvSpPr>
          <p:nvPr>
            <p:ph type="sldNum" sz="quarter" idx="12"/>
          </p:nvPr>
        </p:nvSpPr>
        <p:spPr/>
        <p:txBody>
          <a:bodyPr rtlCol="0"/>
          <a:lstStyle>
            <a:lvl1pPr lvl="0"/>
          </a:lstStyle>
          <a:p>
            <a:r>
              <a:rPr lang="en-US" dirty="0"/>
              <a:t>&lt;#&gt;</a:t>
            </a:r>
          </a:p>
        </p:txBody>
      </p:sp>
      <p:sp>
        <p:nvSpPr>
          <p:cNvPr id="5" name="Footer Placeholder 4"/>
          <p:cNvSpPr>
            <a:spLocks noGrp="1"/>
          </p:cNvSpPr>
          <p:nvPr>
            <p:ph type="ftr" sz="quarter" idx="11"/>
          </p:nvPr>
        </p:nvSpPr>
        <p:spPr/>
        <p:txBody>
          <a:bodyPr rtlCol="0"/>
          <a:lstStyle>
            <a:lvl1pPr lvl="0"/>
          </a:lstStyle>
          <a:p>
            <a:r>
              <a:rPr lang="en-US" dirty="0"/>
              <a:t>Footer</a:t>
            </a:r>
          </a:p>
        </p:txBody>
      </p:sp>
      <p:sp>
        <p:nvSpPr>
          <p:cNvPr id="6" name="Date Placeholder 3"/>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p>
        </p:txBody>
      </p:sp>
      <p:sp>
        <p:nvSpPr>
          <p:cNvPr id="3" name="Content Placeholder 2"/>
          <p:cNvSpPr>
            <a:spLocks noGrp="1"/>
          </p:cNvSpPr>
          <p:nvPr>
            <p:ph idx="1"/>
          </p:nvPr>
        </p:nvSpPr>
        <p:spPr>
          <a:xfrm>
            <a:off x="762000" y="1403352"/>
            <a:ext cx="3619500" cy="306905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2"/>
          </p:nvPr>
        </p:nvSpPr>
        <p:spPr>
          <a:xfrm>
            <a:off x="4752975" y="1403352"/>
            <a:ext cx="3619500" cy="306905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p:cNvSpPr>
            <a:spLocks noGrp="1"/>
          </p:cNvSpPr>
          <p:nvPr>
            <p:ph type="sldNum" sz="quarter" idx="12"/>
          </p:nvPr>
        </p:nvSpPr>
        <p:spPr/>
        <p:txBody>
          <a:bodyPr rtlCol="0"/>
          <a:lstStyle/>
          <a:p>
            <a:r>
              <a:rPr lang="en-US" dirty="0"/>
              <a:t>&lt;#&gt;</a:t>
            </a:r>
          </a:p>
        </p:txBody>
      </p:sp>
      <p:sp>
        <p:nvSpPr>
          <p:cNvPr id="6" name="Footer Placeholder 5"/>
          <p:cNvSpPr>
            <a:spLocks noGrp="1"/>
          </p:cNvSpPr>
          <p:nvPr>
            <p:ph type="ftr" sz="quarter" idx="11"/>
          </p:nvPr>
        </p:nvSpPr>
        <p:spPr/>
        <p:txBody>
          <a:bodyPr rtlCol="0"/>
          <a:lstStyle/>
          <a:p>
            <a:r>
              <a:rPr lang="en-US" dirty="0"/>
              <a:t>Footer</a:t>
            </a:r>
          </a:p>
        </p:txBody>
      </p:sp>
      <p:sp>
        <p:nvSpPr>
          <p:cNvPr id="7" name="Date Placeholder 4"/>
          <p:cNvSpPr>
            <a:spLocks noGrp="1"/>
          </p:cNvSpPr>
          <p:nvPr>
            <p:ph type="dt" sz="half" idx="10"/>
          </p:nvPr>
        </p:nvSpPr>
        <p:spPr/>
        <p:txBody>
          <a:bodyPr rtlCol="0"/>
          <a:lstStyle/>
          <a:p>
            <a:r>
              <a:rPr lang="en-US" dirty="0"/>
              <a:t>Date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ext Placeholder 2"/>
          <p:cNvSpPr>
            <a:spLocks noGrp="1"/>
          </p:cNvSpPr>
          <p:nvPr>
            <p:ph type="body"/>
          </p:nvPr>
        </p:nvSpPr>
        <p:spPr>
          <a:xfrm>
            <a:off x="762000" y="1400175"/>
            <a:ext cx="3619500" cy="540644"/>
          </a:xfrm>
          <a:prstGeom prst="rect">
            <a:avLst/>
          </a:prstGeom>
        </p:spPr>
        <p:txBody>
          <a:bodyPr vert="horz" rtlCol="0" anchor="ctr">
            <a:normAutofit/>
          </a:bodyPr>
          <a:lstStyle>
            <a:lvl1pPr marL="0" lvl="0" indent="0">
              <a:buNone/>
              <a:defRPr lang="en-US" sz="16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3" name="Text Placeholder 4"/>
          <p:cNvSpPr>
            <a:spLocks noGrp="1"/>
          </p:cNvSpPr>
          <p:nvPr>
            <p:ph type="body" idx="1"/>
          </p:nvPr>
        </p:nvSpPr>
        <p:spPr>
          <a:xfrm>
            <a:off x="4754717" y="1400175"/>
            <a:ext cx="3619500" cy="540644"/>
          </a:xfrm>
          <a:prstGeom prst="rect">
            <a:avLst/>
          </a:prstGeom>
        </p:spPr>
        <p:txBody>
          <a:bodyPr vert="horz" rtlCol="0" anchor="ctr">
            <a:normAutofit/>
          </a:bodyPr>
          <a:lstStyle>
            <a:lvl1pPr marL="0" lvl="0" indent="0">
              <a:buNone/>
              <a:defRPr lang="en-US" sz="16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2"/>
          <p:cNvSpPr>
            <a:spLocks noGrp="1"/>
          </p:cNvSpPr>
          <p:nvPr>
            <p:ph idx="2"/>
          </p:nvPr>
        </p:nvSpPr>
        <p:spPr>
          <a:xfrm>
            <a:off x="762000" y="1961537"/>
            <a:ext cx="3619500" cy="251086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idx="3"/>
          </p:nvPr>
        </p:nvSpPr>
        <p:spPr/>
        <p:txBody>
          <a:bodyPr rtlCol="0"/>
          <a:lstStyle>
            <a:lvl1pPr lvl="0"/>
          </a:lstStyle>
          <a:p>
            <a:r>
              <a:rPr lang="en-US" dirty="0"/>
              <a:t>Click to edit Master title style</a:t>
            </a:r>
          </a:p>
        </p:txBody>
      </p:sp>
      <p:sp>
        <p:nvSpPr>
          <p:cNvPr id="6" name="Content Placeholder 2"/>
          <p:cNvSpPr>
            <a:spLocks noGrp="1"/>
          </p:cNvSpPr>
          <p:nvPr>
            <p:ph idx="4"/>
          </p:nvPr>
        </p:nvSpPr>
        <p:spPr>
          <a:xfrm>
            <a:off x="4751443" y="1961537"/>
            <a:ext cx="3619500" cy="251086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10"/>
          </p:nvPr>
        </p:nvSpPr>
        <p:spPr/>
        <p:txBody>
          <a:bodyPr rtlCol="0"/>
          <a:lstStyle/>
          <a:p>
            <a:r>
              <a:rPr lang="en-US" dirty="0"/>
              <a:t>Date</a:t>
            </a:r>
          </a:p>
        </p:txBody>
      </p:sp>
      <p:sp>
        <p:nvSpPr>
          <p:cNvPr id="8" name="Footer Placeholder 5"/>
          <p:cNvSpPr>
            <a:spLocks noGrp="1"/>
          </p:cNvSpPr>
          <p:nvPr>
            <p:ph type="ftr" sz="quarter" idx="11"/>
          </p:nvPr>
        </p:nvSpPr>
        <p:spPr/>
        <p:txBody>
          <a:bodyPr rtlCol="0"/>
          <a:lstStyle/>
          <a:p>
            <a:r>
              <a:rPr lang="en-US" dirty="0"/>
              <a:t>Footer</a:t>
            </a:r>
          </a:p>
        </p:txBody>
      </p:sp>
      <p:sp>
        <p:nvSpPr>
          <p:cNvPr id="9" name="Slide Number Placeholder 6"/>
          <p:cNvSpPr>
            <a:spLocks noGrp="1"/>
          </p:cNvSpPr>
          <p:nvPr>
            <p:ph type="sldNum" sz="quarter" idx="12"/>
          </p:nvPr>
        </p:nvSpPr>
        <p:spPr/>
        <p:txBody>
          <a:bodyPr rtlCol="0"/>
          <a:lstStyle/>
          <a:p>
            <a:r>
              <a:rPr lang="en-US" dirty="0"/>
              <a:t>&lt;#&gt;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914525"/>
            <a:ext cx="7620000" cy="857250"/>
          </a:xfrm>
        </p:spPr>
        <p:txBody>
          <a:bodyPr vert="horz" rtlCol="0" anchor="ctr"/>
          <a:lstStyle>
            <a:lvl1pPr lvl="0" algn="ctr">
              <a:defRPr lang="en-US" sz="3600" dirty="0"/>
            </a:lvl1pPr>
          </a:lstStyle>
          <a:p>
            <a:r>
              <a:rPr lang="en-US" dirty="0"/>
              <a:t>Click to edit Master title style</a:t>
            </a:r>
          </a:p>
        </p:txBody>
      </p:sp>
      <p:sp>
        <p:nvSpPr>
          <p:cNvPr id="3" name="Slide Number Placeholder 3"/>
          <p:cNvSpPr>
            <a:spLocks noGrp="1"/>
          </p:cNvSpPr>
          <p:nvPr>
            <p:ph type="sldNum" sz="quarter" idx="12"/>
          </p:nvPr>
        </p:nvSpPr>
        <p:spPr/>
        <p:txBody>
          <a:bodyPr rtlCol="0"/>
          <a:lstStyle/>
          <a:p>
            <a:r>
              <a:rPr lang="en-US" dirty="0"/>
              <a:t>&lt;#&gt;</a:t>
            </a:r>
          </a:p>
        </p:txBody>
      </p:sp>
      <p:sp>
        <p:nvSpPr>
          <p:cNvPr id="4" name="Footer Placeholder 2"/>
          <p:cNvSpPr>
            <a:spLocks noGrp="1"/>
          </p:cNvSpPr>
          <p:nvPr>
            <p:ph type="ftr" sz="quarter" idx="11"/>
          </p:nvPr>
        </p:nvSpPr>
        <p:spPr/>
        <p:txBody>
          <a:bodyPr rtlCol="0"/>
          <a:lstStyle/>
          <a:p>
            <a:r>
              <a:rPr lang="en-US" dirty="0"/>
              <a:t>Footer</a:t>
            </a:r>
          </a:p>
        </p:txBody>
      </p:sp>
      <p:sp>
        <p:nvSpPr>
          <p:cNvPr id="5"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rtlCol="0"/>
          <a:lstStyle/>
          <a:p>
            <a:r>
              <a:rPr lang="en-US" dirty="0"/>
              <a:t>&lt;#&gt;</a:t>
            </a:r>
          </a:p>
        </p:txBody>
      </p:sp>
      <p:sp>
        <p:nvSpPr>
          <p:cNvPr id="3" name="Footer Placeholder 2"/>
          <p:cNvSpPr>
            <a:spLocks noGrp="1"/>
          </p:cNvSpPr>
          <p:nvPr>
            <p:ph type="ftr" sz="quarter" idx="11"/>
          </p:nvPr>
        </p:nvSpPr>
        <p:spPr/>
        <p:txBody>
          <a:bodyPr rtlCol="0"/>
          <a:lstStyle/>
          <a:p>
            <a:r>
              <a:rPr lang="en-US" dirty="0"/>
              <a:t>Footer</a:t>
            </a:r>
          </a:p>
        </p:txBody>
      </p:sp>
      <p:sp>
        <p:nvSpPr>
          <p:cNvPr id="4"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p>
        </p:txBody>
      </p:sp>
      <p:sp>
        <p:nvSpPr>
          <p:cNvPr id="3" name="Text Placeholder 3"/>
          <p:cNvSpPr>
            <a:spLocks noGrp="1"/>
          </p:cNvSpPr>
          <p:nvPr>
            <p:ph type="body" idx="1"/>
          </p:nvPr>
        </p:nvSpPr>
        <p:spPr>
          <a:xfrm>
            <a:off x="762000" y="1455900"/>
            <a:ext cx="2822399" cy="2984400"/>
          </a:xfrm>
        </p:spPr>
        <p:txBody>
          <a:bodyPr vert="horz" lIns="91440" tIns="93600" rIns="91440" bIns="45720" rtlCol="0" anchor="t">
            <a:normAutofit/>
          </a:bodyPr>
          <a:lstStyle>
            <a:lvl1pPr marL="0" lvl="0" indent="0">
              <a:lnSpc>
                <a:spcPct val="100000"/>
              </a:lnSpc>
              <a:buNone/>
              <a:defRPr lang="en-US" b="0" dirty="0">
                <a:latin typeface="+mn-lt"/>
              </a:defRPr>
            </a:lvl1pPr>
          </a:lstStyle>
          <a:p>
            <a:r>
              <a:rPr lang="en-US" dirty="0"/>
              <a:t>Click to edit Master text styles</a:t>
            </a:r>
          </a:p>
        </p:txBody>
      </p:sp>
      <p:sp>
        <p:nvSpPr>
          <p:cNvPr id="4" name="Content Placeholder 2"/>
          <p:cNvSpPr>
            <a:spLocks noGrp="1"/>
          </p:cNvSpPr>
          <p:nvPr>
            <p:ph idx="2"/>
          </p:nvPr>
        </p:nvSpPr>
        <p:spPr>
          <a:xfrm>
            <a:off x="3776758" y="1447800"/>
            <a:ext cx="4605242" cy="300037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2"/>
          </p:nvPr>
        </p:nvSpPr>
        <p:spPr/>
        <p:txBody>
          <a:bodyPr rtlCol="0"/>
          <a:lstStyle/>
          <a:p>
            <a:r>
              <a:rPr lang="en-US" dirty="0"/>
              <a:t>&lt;#&gt;</a:t>
            </a:r>
          </a:p>
        </p:txBody>
      </p:sp>
      <p:sp>
        <p:nvSpPr>
          <p:cNvPr id="6" name="Footer Placeholder 2"/>
          <p:cNvSpPr>
            <a:spLocks noGrp="1"/>
          </p:cNvSpPr>
          <p:nvPr>
            <p:ph type="ftr" sz="quarter" idx="11"/>
          </p:nvPr>
        </p:nvSpPr>
        <p:spPr/>
        <p:txBody>
          <a:bodyPr rtlCol="0"/>
          <a:lstStyle/>
          <a:p>
            <a:r>
              <a:rPr lang="en-US" dirty="0"/>
              <a:t>Footer</a:t>
            </a:r>
          </a:p>
        </p:txBody>
      </p:sp>
      <p:sp>
        <p:nvSpPr>
          <p:cNvPr id="7"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Rectangle 16"/>
          <p:cNvSpPr/>
          <p:nvPr/>
        </p:nvSpPr>
        <p:spPr>
          <a:xfrm>
            <a:off x="3718307" y="1437411"/>
            <a:ext cx="4663693" cy="3037029"/>
          </a:xfrm>
          <a:prstGeom prst="rect">
            <a:avLst/>
          </a:prstGeom>
          <a:noFill/>
          <a:ln w="6350" cap="flat">
            <a:solidFill>
              <a:schemeClr val="bg1">
                <a:lumMod val="75000"/>
              </a:schemeClr>
            </a:solidFill>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3" name="Title 1"/>
          <p:cNvSpPr>
            <a:spLocks noGrp="1"/>
          </p:cNvSpPr>
          <p:nvPr>
            <p:ph type="title"/>
          </p:nvPr>
        </p:nvSpPr>
        <p:spPr/>
        <p:txBody>
          <a:bodyPr rtlCol="0"/>
          <a:lstStyle>
            <a:lvl1pPr lvl="0"/>
          </a:lstStyle>
          <a:p>
            <a:r>
              <a:rPr lang="en-US" dirty="0"/>
              <a:t>Click to edit Master title style</a:t>
            </a:r>
          </a:p>
        </p:txBody>
      </p:sp>
      <p:sp>
        <p:nvSpPr>
          <p:cNvPr id="4" name="Text Placeholder 3"/>
          <p:cNvSpPr>
            <a:spLocks noGrp="1"/>
          </p:cNvSpPr>
          <p:nvPr>
            <p:ph type="body" idx="1"/>
          </p:nvPr>
        </p:nvSpPr>
        <p:spPr>
          <a:xfrm>
            <a:off x="762000" y="1455900"/>
            <a:ext cx="2822399" cy="2984400"/>
          </a:xfrm>
        </p:spPr>
        <p:txBody>
          <a:bodyPr vert="horz" lIns="91440" tIns="93600" rIns="91440" bIns="45720" rtlCol="0" anchor="t">
            <a:normAutofit/>
          </a:bodyPr>
          <a:lstStyle>
            <a:lvl1pPr marL="0" lvl="0" indent="0">
              <a:lnSpc>
                <a:spcPct val="100000"/>
              </a:lnSpc>
              <a:buNone/>
              <a:defRPr lang="en-US" b="0" dirty="0">
                <a:latin typeface="+mn-lt"/>
              </a:defRPr>
            </a:lvl1pPr>
          </a:lstStyle>
          <a:p>
            <a:r>
              <a:rPr lang="en-US" dirty="0"/>
              <a:t>Click to edit Master text styles</a:t>
            </a:r>
          </a:p>
        </p:txBody>
      </p:sp>
      <p:sp>
        <p:nvSpPr>
          <p:cNvPr id="5" name="Picture Placeholder 2"/>
          <p:cNvSpPr>
            <a:spLocks noGrp="1"/>
          </p:cNvSpPr>
          <p:nvPr>
            <p:ph type="pic" idx="2"/>
          </p:nvPr>
        </p:nvSpPr>
        <p:spPr>
          <a:xfrm>
            <a:off x="3775220" y="1492944"/>
            <a:ext cx="4543283" cy="2925962"/>
          </a:xfrm>
          <a:solidFill>
            <a:schemeClr val="bg1">
              <a:lumMod val="95000"/>
            </a:schemeClr>
          </a:solidFill>
          <a:ln w="38100">
            <a:noFill/>
            <a:miter lim="800000"/>
          </a:ln>
        </p:spPr>
        <p:txBody>
          <a:bodyPr rtlCol="0"/>
          <a:lstStyle/>
          <a:p>
            <a:r>
              <a:rPr lang="en-US" dirty="0"/>
              <a:t>Click icon to add picture</a:t>
            </a:r>
          </a:p>
        </p:txBody>
      </p:sp>
      <p:sp>
        <p:nvSpPr>
          <p:cNvPr id="6" name="Slide Number Placeholder 4"/>
          <p:cNvSpPr>
            <a:spLocks noGrp="1"/>
          </p:cNvSpPr>
          <p:nvPr>
            <p:ph type="sldNum" sz="quarter" idx="12"/>
          </p:nvPr>
        </p:nvSpPr>
        <p:spPr/>
        <p:txBody>
          <a:bodyPr rtlCol="0"/>
          <a:lstStyle/>
          <a:p>
            <a:r>
              <a:rPr lang="en-US" dirty="0"/>
              <a:t>&lt;#&gt;</a:t>
            </a:r>
          </a:p>
        </p:txBody>
      </p:sp>
      <p:sp>
        <p:nvSpPr>
          <p:cNvPr id="7" name="Footer Placeholder 3"/>
          <p:cNvSpPr>
            <a:spLocks noGrp="1"/>
          </p:cNvSpPr>
          <p:nvPr>
            <p:ph type="ftr" sz="quarter" idx="11"/>
          </p:nvPr>
        </p:nvSpPr>
        <p:spPr/>
        <p:txBody>
          <a:bodyPr rtlCol="0"/>
          <a:lstStyle/>
          <a:p>
            <a:r>
              <a:rPr lang="en-US" dirty="0"/>
              <a:t>Footer</a:t>
            </a:r>
          </a:p>
        </p:txBody>
      </p:sp>
      <p:sp>
        <p:nvSpPr>
          <p:cNvPr id="8" name="Date Placeholder 1"/>
          <p:cNvSpPr>
            <a:spLocks noGrp="1"/>
          </p:cNvSpPr>
          <p:nvPr>
            <p:ph type="dt" sz="half" idx="10"/>
          </p:nvPr>
        </p:nvSpPr>
        <p:spPr/>
        <p:txBody>
          <a:bodyPr rtlCol="0"/>
          <a:lstStyle/>
          <a:p>
            <a:r>
              <a:rPr lang="en-US" dirty="0"/>
              <a:t>Date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p>
        </p:txBody>
      </p:sp>
      <p:sp>
        <p:nvSpPr>
          <p:cNvPr id="3"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p>
        </p:txBody>
      </p:sp>
      <p:sp>
        <p:nvSpPr>
          <p:cNvPr id="4"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p>
        </p:txBody>
      </p:sp>
      <p:sp>
        <p:nvSpPr>
          <p:cNvPr id="5"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p>
        </p:txBody>
      </p:sp>
      <p:sp>
        <p:nvSpPr>
          <p:cNvPr id="6"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p>
        </p:txBody>
      </p:sp>
      <p:sp>
        <p:nvSpPr>
          <p:cNvPr id="7"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p>
        </p:txBody>
      </p:sp>
      <p:sp>
        <p:nvSpPr>
          <p:cNvPr id="8"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p>
        </p:txBody>
      </p:sp>
      <p:sp>
        <p:nvSpPr>
          <p:cNvPr id="9"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p>
        </p:txBody>
      </p:sp>
      <p:sp>
        <p:nvSpPr>
          <p:cNvPr id="10"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p>
        </p:txBody>
      </p:sp>
      <p:sp>
        <p:nvSpPr>
          <p:cNvPr id="11" name="Title Placeholder 1"/>
          <p:cNvSpPr>
            <a:spLocks noGrp="1"/>
          </p:cNvSpPr>
          <p:nvPr>
            <p:ph type="title"/>
          </p:nvPr>
        </p:nvSpPr>
        <p:spPr>
          <a:xfrm>
            <a:off x="762000" y="349045"/>
            <a:ext cx="7620000" cy="857250"/>
          </a:xfrm>
          <a:prstGeom prst="rect">
            <a:avLst/>
          </a:prstGeom>
        </p:spPr>
        <p:txBody>
          <a:bodyPr vert="horz" lIns="91440" tIns="45720" rIns="91440" bIns="45720" rtlCol="0" anchor="b">
            <a:noAutofit/>
          </a:bodyPr>
          <a:lstStyle/>
          <a:p>
            <a:r>
              <a:rPr lang="en-US" dirty="0"/>
              <a:t>Click to edit Master title style</a:t>
            </a:r>
          </a:p>
        </p:txBody>
      </p:sp>
      <p:sp>
        <p:nvSpPr>
          <p:cNvPr id="12" name="Text Placeholder 2"/>
          <p:cNvSpPr>
            <a:spLocks noGrp="1"/>
          </p:cNvSpPr>
          <p:nvPr>
            <p:ph type="body" idx="1"/>
          </p:nvPr>
        </p:nvSpPr>
        <p:spPr>
          <a:xfrm>
            <a:off x="762000" y="1428750"/>
            <a:ext cx="7620000" cy="3048000"/>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4"/>
          </p:nvPr>
        </p:nvSpPr>
        <p:spPr>
          <a:xfrm>
            <a:off x="7767815" y="4695033"/>
            <a:ext cx="613018" cy="285750"/>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t>&lt;#&gt;</a:t>
            </a:r>
          </a:p>
        </p:txBody>
      </p:sp>
      <p:sp>
        <p:nvSpPr>
          <p:cNvPr id="14" name="Footer Placeholder 4"/>
          <p:cNvSpPr>
            <a:spLocks noGrp="1"/>
          </p:cNvSpPr>
          <p:nvPr>
            <p:ph type="ftr" sz="quarter" idx="3"/>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
        <p:nvSpPr>
          <p:cNvPr id="15" name="Date Placeholder 3"/>
          <p:cNvSpPr>
            <a:spLocks noGrp="1"/>
          </p:cNvSpPr>
          <p:nvPr>
            <p:ph type="dt" sz="half" idx="2"/>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1"/>
          </a:solidFill>
          <a:latin typeface="+mj-lt"/>
        </a:defRPr>
      </a:lvl1pPr>
    </p:titleStyle>
    <p:bodyStyle>
      <a:lvl1pPr marL="342900" lvl="0" indent="-342900" algn="l" rtl="0">
        <a:spcBef>
          <a:spcPts val="1200"/>
        </a:spcBef>
        <a:buClr>
          <a:schemeClr val="accent1"/>
        </a:buClr>
        <a:buFont typeface="Arial" panose="020B0604020202020204"/>
        <a:buChar char="•"/>
        <a:defRPr lang="en-US" sz="1600" b="0" i="0" dirty="0">
          <a:solidFill>
            <a:schemeClr val="tx1"/>
          </a:solidFill>
          <a:latin typeface="+mn-lt"/>
        </a:defRPr>
      </a:lvl1pPr>
      <a:lvl2pPr marL="742950" lvl="1" indent="-285750" algn="l" rtl="0">
        <a:spcBef>
          <a:spcPts val="300"/>
        </a:spcBef>
        <a:buClr>
          <a:schemeClr val="tx1">
            <a:lumMod val="50000"/>
            <a:lumOff val="50000"/>
          </a:schemeClr>
        </a:buClr>
        <a:buFont typeface="Arial" panose="020B0604020202020204"/>
        <a:buChar char="-"/>
        <a:defRPr lang="en-US" sz="1400" b="0" i="0" dirty="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panose="020B0604020202020204"/>
        <a:buChar char="-"/>
        <a:defRPr lang="en-US" sz="1200" b="0" i="0" dirty="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panose="020B0604020202020204"/>
        <a:buChar char="-"/>
        <a:defRPr lang="en-US" sz="1000" b="0" i="0" dirty="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panose="020B0604020202020204"/>
        <a:buChar char="-"/>
        <a:defRPr lang="en-US" sz="900" b="0" i="0" dirty="0">
          <a:solidFill>
            <a:schemeClr val="bg1">
              <a:lumMod val="50000"/>
            </a:schemeClr>
          </a:solidFill>
          <a:latin typeface="+mn-lt"/>
        </a:defRPr>
      </a:lvl5pPr>
      <a:lvl6pPr marL="2514600" lvl="5" indent="-228600" algn="l" rtl="0">
        <a:spcBef>
          <a:spcPct val="20000"/>
        </a:spcBef>
        <a:buFont typeface="Arial" panose="020B0604020202020204"/>
        <a:buChar char="-"/>
        <a:defRPr lang="en-US" sz="900" b="0" i="0" dirty="0">
          <a:solidFill>
            <a:schemeClr val="bg1">
              <a:lumMod val="50000"/>
            </a:schemeClr>
          </a:solidFill>
          <a:latin typeface="+mn-lt"/>
        </a:defRPr>
      </a:lvl6pPr>
      <a:lvl7pPr marL="2971800" lvl="6" indent="-228600" algn="l" rtl="0">
        <a:spcBef>
          <a:spcPct val="20000"/>
        </a:spcBef>
        <a:buFont typeface="Arial" panose="020B0604020202020204"/>
        <a:buChar char="-"/>
        <a:defRPr lang="en-US" sz="900" b="0" i="0" dirty="0">
          <a:solidFill>
            <a:schemeClr val="bg1">
              <a:lumMod val="50000"/>
            </a:schemeClr>
          </a:solidFill>
          <a:latin typeface="+mn-lt"/>
        </a:defRPr>
      </a:lvl7pPr>
      <a:lvl8pPr marL="3429000" lvl="7" indent="-228600" algn="l" rtl="0">
        <a:spcBef>
          <a:spcPct val="20000"/>
        </a:spcBef>
        <a:buFont typeface="Arial" panose="020B0604020202020204"/>
        <a:buChar char="-"/>
        <a:defRPr lang="en-US" sz="900" b="0" i="0" dirty="0">
          <a:solidFill>
            <a:schemeClr val="bg1">
              <a:lumMod val="50000"/>
            </a:schemeClr>
          </a:solidFill>
          <a:latin typeface="+mn-lt"/>
        </a:defRPr>
      </a:lvl8pPr>
      <a:lvl9pPr marL="3886200" lvl="8" indent="-228600" algn="l" rtl="0">
        <a:spcBef>
          <a:spcPct val="20000"/>
        </a:spcBef>
        <a:buFont typeface="Arial" panose="020B0604020202020204"/>
        <a:buChar char="-"/>
        <a:defRPr lang="en-US" sz="900" b="0" i="0" dirty="0">
          <a:solidFill>
            <a:schemeClr val="bg1">
              <a:lumMod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645" y="372046"/>
            <a:ext cx="6436178" cy="776702"/>
          </a:xfrm>
        </p:spPr>
        <p:txBody>
          <a:bodyPr rtlCol="0"/>
          <a:lstStyle/>
          <a:p>
            <a:r>
              <a:rPr lang="en-US" sz="2800" dirty="0" err="1">
                <a:solidFill>
                  <a:srgbClr val="002060"/>
                </a:solidFill>
              </a:rPr>
              <a:t>ANURAG</a:t>
            </a:r>
            <a:r>
              <a:rPr lang="en-US" sz="2800" dirty="0">
                <a:solidFill>
                  <a:srgbClr val="002060"/>
                </a:solidFill>
              </a:rPr>
              <a:t> GROUP OF INSTITUTIONS</a:t>
            </a:r>
          </a:p>
          <a:p>
            <a:r>
              <a:rPr lang="en-US" sz="1400" dirty="0">
                <a:solidFill>
                  <a:schemeClr val="tx1"/>
                </a:solidFill>
              </a:rPr>
              <a:t>DEPARTMENT OF COMPUTER SCIENCE ENGINEERING</a:t>
            </a:r>
          </a:p>
        </p:txBody>
      </p:sp>
      <p:sp>
        <p:nvSpPr>
          <p:cNvPr id="3" name="Subtitle 2"/>
          <p:cNvSpPr>
            <a:spLocks noGrp="1"/>
          </p:cNvSpPr>
          <p:nvPr>
            <p:ph type="subTitle" idx="1"/>
          </p:nvPr>
        </p:nvSpPr>
        <p:spPr>
          <a:xfrm>
            <a:off x="1353912" y="1650901"/>
            <a:ext cx="6433909" cy="1220847"/>
          </a:xfrm>
        </p:spPr>
        <p:txBody>
          <a:bodyPr rtlCol="0"/>
          <a:lstStyle/>
          <a:p>
            <a:r>
              <a:rPr lang="en-US" sz="1800" dirty="0">
                <a:solidFill>
                  <a:schemeClr val="tx2"/>
                </a:solidFill>
                <a:latin typeface="Alegreya" panose="00000500000000000000"/>
              </a:rPr>
              <a:t>MAJOR PROJECT</a:t>
            </a:r>
            <a:endParaRPr lang="en-US" sz="1800" b="0" dirty="0">
              <a:solidFill>
                <a:schemeClr val="tx2"/>
              </a:solidFill>
              <a:latin typeface="Alegreya" panose="00000500000000000000"/>
            </a:endParaRPr>
          </a:p>
          <a:p>
            <a:r>
              <a:rPr lang="en-US" sz="1800" b="0" dirty="0">
                <a:solidFill>
                  <a:schemeClr val="tx2"/>
                </a:solidFill>
                <a:latin typeface="Alegreya" panose="00000500000000000000"/>
              </a:rPr>
              <a:t>ON</a:t>
            </a:r>
          </a:p>
          <a:p>
            <a:r>
              <a:rPr lang="en-US" sz="1800" dirty="0">
                <a:solidFill>
                  <a:schemeClr val="tx2"/>
                </a:solidFill>
                <a:latin typeface="Alegreya" panose="00000500000000000000"/>
              </a:rPr>
              <a:t>TRACKING OF MEDICINES OVER BLOCKCHAIN</a:t>
            </a:r>
            <a:endParaRPr lang="en-US" sz="1800" b="0" i="0" dirty="0">
              <a:solidFill>
                <a:schemeClr val="tx2"/>
              </a:solidFill>
              <a:latin typeface="Alegreya" panose="00000500000000000000"/>
            </a:endParaRPr>
          </a:p>
          <a:p>
            <a:endParaRPr lang="en-US" sz="1800" b="0" dirty="0">
              <a:solidFill>
                <a:schemeClr val="tx2"/>
              </a:solidFill>
              <a:latin typeface="Alegreya" panose="00000500000000000000"/>
            </a:endParaRPr>
          </a:p>
        </p:txBody>
      </p:sp>
      <p:sp>
        <p:nvSpPr>
          <p:cNvPr id="4" name="TextBox 3"/>
          <p:cNvSpPr txBox="1"/>
          <p:nvPr/>
        </p:nvSpPr>
        <p:spPr>
          <a:xfrm>
            <a:off x="607904" y="3584790"/>
            <a:ext cx="3375174" cy="948461"/>
          </a:xfrm>
          <a:prstGeom prst="rect">
            <a:avLst/>
          </a:prstGeom>
        </p:spPr>
        <p:txBody>
          <a:bodyPr vert="horz" lIns="95250" tIns="47625" rIns="95250" bIns="47625" rtlCol="0" anchor="t">
            <a:spAutoFit/>
          </a:bodyPr>
          <a:lstStyle/>
          <a:p>
            <a:pPr>
              <a:defRPr lang="en-US" sz="1400" dirty="0"/>
            </a:pPr>
            <a:r>
              <a:rPr lang="en-US" b="1" dirty="0">
                <a:latin typeface="+mj-lt"/>
              </a:rPr>
              <a:t>BY:</a:t>
            </a:r>
          </a:p>
          <a:p>
            <a:pPr>
              <a:defRPr lang="en-US" sz="1400" dirty="0"/>
            </a:pPr>
            <a:r>
              <a:rPr lang="en-US" b="1" dirty="0" err="1">
                <a:latin typeface="+mj-lt"/>
              </a:rPr>
              <a:t>VUPPULA</a:t>
            </a:r>
            <a:r>
              <a:rPr lang="en-US" b="1" dirty="0">
                <a:latin typeface="+mj-lt"/>
              </a:rPr>
              <a:t> </a:t>
            </a:r>
            <a:r>
              <a:rPr lang="en-US" b="1" dirty="0" err="1">
                <a:latin typeface="+mj-lt"/>
              </a:rPr>
              <a:t>RAHUL</a:t>
            </a:r>
            <a:r>
              <a:rPr lang="en-US" b="1" dirty="0">
                <a:latin typeface="+mj-lt"/>
              </a:rPr>
              <a:t>  - </a:t>
            </a:r>
            <a:r>
              <a:rPr lang="en-US" b="0" dirty="0">
                <a:latin typeface="+mj-lt"/>
              </a:rPr>
              <a:t>17H61A05B8</a:t>
            </a:r>
          </a:p>
          <a:p>
            <a:pPr>
              <a:defRPr lang="en-US" sz="1400" dirty="0"/>
            </a:pPr>
            <a:r>
              <a:rPr lang="en-US" b="1" dirty="0">
                <a:latin typeface="+mj-lt"/>
              </a:rPr>
              <a:t>C.</a:t>
            </a:r>
            <a:r>
              <a:rPr lang="en-US" b="1" dirty="0" err="1">
                <a:latin typeface="+mj-lt"/>
              </a:rPr>
              <a:t>SRI</a:t>
            </a:r>
            <a:r>
              <a:rPr lang="en-US" b="1" dirty="0">
                <a:latin typeface="+mj-lt"/>
              </a:rPr>
              <a:t> </a:t>
            </a:r>
            <a:r>
              <a:rPr lang="en-US" b="1" dirty="0" err="1">
                <a:latin typeface="+mj-lt"/>
              </a:rPr>
              <a:t>SAI</a:t>
            </a:r>
            <a:r>
              <a:rPr lang="en-US" b="1" dirty="0">
                <a:latin typeface="+mj-lt"/>
              </a:rPr>
              <a:t> </a:t>
            </a:r>
            <a:r>
              <a:rPr lang="en-US" b="1" dirty="0" err="1">
                <a:latin typeface="+mj-lt"/>
              </a:rPr>
              <a:t>NIKHIL</a:t>
            </a:r>
            <a:r>
              <a:rPr lang="en-US" b="1" dirty="0">
                <a:latin typeface="+mj-lt"/>
              </a:rPr>
              <a:t>   - </a:t>
            </a:r>
            <a:r>
              <a:rPr lang="en-US" b="0" dirty="0">
                <a:latin typeface="+mj-lt"/>
              </a:rPr>
              <a:t>17H61A0573</a:t>
            </a:r>
          </a:p>
          <a:p>
            <a:pPr>
              <a:defRPr lang="en-US" sz="1400" dirty="0"/>
            </a:pPr>
            <a:r>
              <a:rPr lang="en-US" b="1" dirty="0">
                <a:latin typeface="+mj-lt"/>
              </a:rPr>
              <a:t>CH.</a:t>
            </a:r>
            <a:r>
              <a:rPr lang="en-US" b="1" dirty="0" err="1">
                <a:latin typeface="+mj-lt"/>
              </a:rPr>
              <a:t>PRASHANTH</a:t>
            </a:r>
            <a:r>
              <a:rPr lang="en-US" b="1" dirty="0">
                <a:latin typeface="+mj-lt"/>
              </a:rPr>
              <a:t> </a:t>
            </a:r>
            <a:r>
              <a:rPr lang="en-US" b="1" dirty="0" err="1">
                <a:latin typeface="+mj-lt"/>
              </a:rPr>
              <a:t>NAIK</a:t>
            </a:r>
            <a:r>
              <a:rPr lang="en-US" b="1" dirty="0">
                <a:latin typeface="+mj-lt"/>
              </a:rPr>
              <a:t> - </a:t>
            </a:r>
            <a:r>
              <a:rPr lang="en-US" b="0" dirty="0">
                <a:latin typeface="+mj-lt"/>
              </a:rPr>
              <a:t>17H61A0572</a:t>
            </a:r>
          </a:p>
        </p:txBody>
      </p:sp>
      <p:sp>
        <p:nvSpPr>
          <p:cNvPr id="5" name="TextBox 4"/>
          <p:cNvSpPr txBox="1"/>
          <p:nvPr/>
        </p:nvSpPr>
        <p:spPr>
          <a:xfrm>
            <a:off x="5521861" y="3584790"/>
            <a:ext cx="3049581" cy="1173398"/>
          </a:xfrm>
          <a:prstGeom prst="rect">
            <a:avLst/>
          </a:prstGeom>
        </p:spPr>
        <p:txBody>
          <a:bodyPr vert="horz" lIns="95250" tIns="47625" rIns="95250" bIns="47625" rtlCol="0" anchor="t">
            <a:spAutoFit/>
          </a:bodyPr>
          <a:lstStyle/>
          <a:p>
            <a:pPr>
              <a:defRPr lang="en-US" sz="1400" dirty="0"/>
            </a:pPr>
            <a:r>
              <a:rPr lang="en-US" dirty="0"/>
              <a:t>         UNDER THE GUIDANCE</a:t>
            </a:r>
          </a:p>
          <a:p>
            <a:pPr>
              <a:defRPr lang="en-US" sz="1400" dirty="0"/>
            </a:pPr>
            <a:r>
              <a:rPr lang="en-US" dirty="0"/>
              <a:t>                         OF</a:t>
            </a:r>
          </a:p>
          <a:p>
            <a:pPr>
              <a:defRPr lang="en-US" sz="1400" dirty="0"/>
            </a:pPr>
            <a:r>
              <a:rPr lang="en-US" b="1" dirty="0">
                <a:latin typeface="Source Sans Pro" panose="020B0503030403020204"/>
              </a:rPr>
              <a:t>      </a:t>
            </a:r>
            <a:r>
              <a:rPr lang="en-US" b="1" dirty="0" err="1">
                <a:latin typeface="Source Sans Pro" panose="020B0503030403020204"/>
              </a:rPr>
              <a:t>Mrs.P.Vinayasree</a:t>
            </a:r>
            <a:r>
              <a:rPr lang="en-US" b="1" dirty="0">
                <a:latin typeface="Source Sans Pro" panose="020B0503030403020204"/>
              </a:rPr>
              <a:t>, </a:t>
            </a:r>
            <a:r>
              <a:rPr lang="en-US" b="0" dirty="0" err="1">
                <a:latin typeface="Source Sans Pro" panose="020B0503030403020204"/>
              </a:rPr>
              <a:t>Asst.Prof</a:t>
            </a:r>
            <a:r>
              <a:rPr lang="en-US" b="0" dirty="0">
                <a:latin typeface="Source Sans Pro" panose="020B0503030403020204"/>
              </a:rPr>
              <a:t>,</a:t>
            </a:r>
          </a:p>
          <a:p>
            <a:pPr>
              <a:defRPr lang="en-US" sz="1400" dirty="0"/>
            </a:pPr>
            <a:r>
              <a:rPr lang="en-US" b="0" dirty="0">
                <a:latin typeface="Source Sans Pro" panose="020B0503030403020204"/>
              </a:rPr>
              <a:t>        CSE Dept</a:t>
            </a:r>
          </a:p>
          <a:p>
            <a:pPr>
              <a:defRPr lang="en-US" sz="1400" dirty="0"/>
            </a:pP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USECASE DIAGRAM</a:t>
            </a:r>
            <a:endParaRPr lang="en-IN"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235092"/>
            <a:ext cx="5181600" cy="37147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Activity diagram</a:t>
            </a:r>
            <a:endParaRPr lang="en-IN" sz="2800" dirty="0"/>
          </a:p>
        </p:txBody>
      </p:sp>
      <p:pic>
        <p:nvPicPr>
          <p:cNvPr id="7" name="Content Placeholder 6">
            <a:extLst>
              <a:ext uri="{FF2B5EF4-FFF2-40B4-BE49-F238E27FC236}">
                <a16:creationId xmlns:a16="http://schemas.microsoft.com/office/drawing/2014/main" id="{433C95A5-A0FA-434A-9146-E29A86D9DD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199650"/>
            <a:ext cx="4739988" cy="37338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CLASS DIAGRAM</a:t>
            </a:r>
            <a:endParaRPr lang="en-IN" dirty="0"/>
          </a:p>
        </p:txBody>
      </p:sp>
      <p:pic>
        <p:nvPicPr>
          <p:cNvPr id="6" name="Content Placeholder 5">
            <a:extLst>
              <a:ext uri="{FF2B5EF4-FFF2-40B4-BE49-F238E27FC236}">
                <a16:creationId xmlns:a16="http://schemas.microsoft.com/office/drawing/2014/main" id="{42EAC2FC-58C5-488D-B8CE-A70465D4C0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530" y="1199650"/>
            <a:ext cx="6102940" cy="338196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7620000" cy="857250"/>
          </a:xfrm>
        </p:spPr>
        <p:txBody>
          <a:bodyPr/>
          <a:lstStyle/>
          <a:p>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SEQUENCE DIAGRAM</a:t>
            </a:r>
            <a:endParaRPr lang="en-IN" dirty="0"/>
          </a:p>
        </p:txBody>
      </p:sp>
      <p:pic>
        <p:nvPicPr>
          <p:cNvPr id="7" name="Content Placeholder 6">
            <a:extLst>
              <a:ext uri="{FF2B5EF4-FFF2-40B4-BE49-F238E27FC236}">
                <a16:creationId xmlns:a16="http://schemas.microsoft.com/office/drawing/2014/main" id="{70BAA36C-218B-4B73-9083-B4B068BDE1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123950"/>
            <a:ext cx="6477000" cy="383126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2FD5-3043-4029-BE5E-8B0D95D4216E}"/>
              </a:ext>
            </a:extLst>
          </p:cNvPr>
          <p:cNvSpPr>
            <a:spLocks noGrp="1"/>
          </p:cNvSpPr>
          <p:nvPr>
            <p:ph type="title"/>
          </p:nvPr>
        </p:nvSpPr>
        <p:spPr/>
        <p:txBody>
          <a:bodyPr/>
          <a:lstStyle/>
          <a:p>
            <a:r>
              <a:rPr lang="en-US" sz="3200" dirty="0">
                <a:ln w="9525" cap="flat">
                  <a:solidFill>
                    <a:schemeClr val="tx1"/>
                  </a:solidFill>
                  <a:prstDash val="solid"/>
                  <a:round/>
                </a:ln>
                <a:solidFill>
                  <a:srgbClr val="C00000"/>
                </a:solidFill>
                <a:effectLst>
                  <a:outerShdw blurRad="50800" dist="95250" dir="2700000">
                    <a:srgbClr val="3F3F3F">
                      <a:alpha val="39999"/>
                    </a:srgbClr>
                  </a:outerShdw>
                </a:effectLst>
              </a:rPr>
              <a:t>OUTPUT SCREENSHOTS</a:t>
            </a:r>
            <a:endParaRPr lang="en-IN" dirty="0"/>
          </a:p>
        </p:txBody>
      </p:sp>
      <p:pic>
        <p:nvPicPr>
          <p:cNvPr id="9" name="Content Placeholder 8">
            <a:extLst>
              <a:ext uri="{FF2B5EF4-FFF2-40B4-BE49-F238E27FC236}">
                <a16:creationId xmlns:a16="http://schemas.microsoft.com/office/drawing/2014/main" id="{E79BF9D6-E134-4B79-8AA0-4782C3BAF7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1100" y="1276350"/>
            <a:ext cx="6781800" cy="3429000"/>
          </a:xfrm>
        </p:spPr>
      </p:pic>
    </p:spTree>
    <p:extLst>
      <p:ext uri="{BB962C8B-B14F-4D97-AF65-F5344CB8AC3E}">
        <p14:creationId xmlns:p14="http://schemas.microsoft.com/office/powerpoint/2010/main" val="226754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641D-7174-4A65-8EC8-09A2AD6D5BAE}"/>
              </a:ext>
            </a:extLst>
          </p:cNvPr>
          <p:cNvSpPr>
            <a:spLocks noGrp="1"/>
          </p:cNvSpPr>
          <p:nvPr>
            <p:ph type="title"/>
          </p:nvPr>
        </p:nvSpPr>
        <p:spPr>
          <a:xfrm>
            <a:off x="762000" y="285750"/>
            <a:ext cx="7620000" cy="857250"/>
          </a:xfrm>
        </p:spPr>
        <p:txBody>
          <a:bodyPr/>
          <a:lstStyle/>
          <a:p>
            <a:r>
              <a:rPr lang="en-US" sz="1600" dirty="0"/>
              <a:t>Manufacturer adding medicine and making Ethereum payment via </a:t>
            </a:r>
            <a:r>
              <a:rPr lang="en-US" sz="1600" dirty="0" err="1"/>
              <a:t>metamask</a:t>
            </a:r>
            <a:endParaRPr lang="en-IN" sz="1600" dirty="0"/>
          </a:p>
        </p:txBody>
      </p:sp>
      <p:pic>
        <p:nvPicPr>
          <p:cNvPr id="5" name="Content Placeholder 4">
            <a:extLst>
              <a:ext uri="{FF2B5EF4-FFF2-40B4-BE49-F238E27FC236}">
                <a16:creationId xmlns:a16="http://schemas.microsoft.com/office/drawing/2014/main" id="{F31BAB17-172F-48DF-92CF-A85DB26217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76350"/>
            <a:ext cx="7318934" cy="3733800"/>
          </a:xfrm>
        </p:spPr>
      </p:pic>
    </p:spTree>
    <p:extLst>
      <p:ext uri="{BB962C8B-B14F-4D97-AF65-F5344CB8AC3E}">
        <p14:creationId xmlns:p14="http://schemas.microsoft.com/office/powerpoint/2010/main" val="3242353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83CA-3BD6-48B3-9364-022B1B012E18}"/>
              </a:ext>
            </a:extLst>
          </p:cNvPr>
          <p:cNvSpPr>
            <a:spLocks noGrp="1"/>
          </p:cNvSpPr>
          <p:nvPr>
            <p:ph type="title"/>
          </p:nvPr>
        </p:nvSpPr>
        <p:spPr>
          <a:xfrm>
            <a:off x="761999" y="0"/>
            <a:ext cx="7620000" cy="857250"/>
          </a:xfrm>
        </p:spPr>
        <p:txBody>
          <a:bodyPr/>
          <a:lstStyle/>
          <a:p>
            <a:r>
              <a:rPr lang="en-US" sz="1600" dirty="0"/>
              <a:t>Supplier validating the details</a:t>
            </a:r>
            <a:endParaRPr lang="en-IN" sz="1600" dirty="0"/>
          </a:p>
        </p:txBody>
      </p:sp>
      <p:pic>
        <p:nvPicPr>
          <p:cNvPr id="5" name="Content Placeholder 4">
            <a:extLst>
              <a:ext uri="{FF2B5EF4-FFF2-40B4-BE49-F238E27FC236}">
                <a16:creationId xmlns:a16="http://schemas.microsoft.com/office/drawing/2014/main" id="{A79D1020-B3AE-4AA0-A439-65F5C7E0E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574" y="1047750"/>
            <a:ext cx="7206851" cy="3907465"/>
          </a:xfrm>
        </p:spPr>
      </p:pic>
    </p:spTree>
    <p:extLst>
      <p:ext uri="{BB962C8B-B14F-4D97-AF65-F5344CB8AC3E}">
        <p14:creationId xmlns:p14="http://schemas.microsoft.com/office/powerpoint/2010/main" val="2736541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CONCLUSION</a:t>
            </a:r>
            <a:endParaRPr lang="en-IN" sz="2800" dirty="0"/>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It is a fact that healthcare at present need to have more attention to secure of the medicines and they need to make sure that their medicines are used in a authentic way, blockchain in healthcare is near future. Managing electronic health records in blockchain could have few focal points.</a:t>
            </a:r>
          </a:p>
          <a:p>
            <a:pPr marL="0" indent="0" algn="just">
              <a:buNone/>
            </a:pPr>
            <a:r>
              <a:rPr lang="en-US" dirty="0">
                <a:latin typeface="Times New Roman" panose="02020603050405020304" pitchFamily="18" charset="0"/>
                <a:cs typeface="Times New Roman" panose="02020603050405020304" pitchFamily="18" charset="0"/>
              </a:rPr>
              <a:t>A potential assistance of blockchain for researchers is that it could provide verified and timestamped versions of scientific studies. Just like the smart contracts allow patients to control their data, a documentation blockchain record would allow researchers to have a sustainable history of their findings. In the giant field of the pharmaceutical industry, blockchain is a must-have technology.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REFERENCES</a:t>
            </a:r>
            <a:endParaRPr lang="en-IN" sz="2800" dirty="0"/>
          </a:p>
        </p:txBody>
      </p:sp>
      <p:sp>
        <p:nvSpPr>
          <p:cNvPr id="3" name="Content Placeholder 2"/>
          <p:cNvSpPr>
            <a:spLocks noGrp="1"/>
          </p:cNvSpPr>
          <p:nvPr>
            <p:ph idx="1"/>
          </p:nvPr>
        </p:nvSpPr>
        <p:spPr/>
        <p:txBody>
          <a:bodyPr/>
          <a:lstStyle/>
          <a:p>
            <a:pPr algn="just"/>
            <a:r>
              <a:rPr lang="en-US" dirty="0" err="1">
                <a:latin typeface="Times New Roman" panose="02020603050405020304" pitchFamily="18" charset="0"/>
                <a:cs typeface="Times New Roman" panose="02020603050405020304" pitchFamily="18" charset="0"/>
              </a:rPr>
              <a:t>Kuo</a:t>
            </a:r>
            <a:r>
              <a:rPr lang="en-US" dirty="0">
                <a:latin typeface="Times New Roman" panose="02020603050405020304" pitchFamily="18" charset="0"/>
                <a:cs typeface="Times New Roman" panose="02020603050405020304" pitchFamily="18" charset="0"/>
              </a:rPr>
              <a:t>, T.-T.; Kim, H.; Ohno-Machado, L. Blockchain distributed ledger technologies for biomedical and healthcare applications.</a:t>
            </a:r>
          </a:p>
          <a:p>
            <a:pPr algn="just"/>
            <a:r>
              <a:rPr lang="en-IN" dirty="0" err="1">
                <a:latin typeface="Times New Roman" panose="02020603050405020304" pitchFamily="18" charset="0"/>
                <a:cs typeface="Times New Roman" panose="02020603050405020304" pitchFamily="18" charset="0"/>
              </a:rPr>
              <a:t>Angraal</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Krumholz</a:t>
            </a:r>
            <a:r>
              <a:rPr lang="en-IN" dirty="0">
                <a:latin typeface="Times New Roman" panose="02020603050405020304" pitchFamily="18" charset="0"/>
                <a:cs typeface="Times New Roman" panose="02020603050405020304" pitchFamily="18" charset="0"/>
              </a:rPr>
              <a:t>, H.M.; Schulz, W.L. Blockchain technology: Applications in health </a:t>
            </a:r>
            <a:r>
              <a:rPr lang="en-IN" dirty="0" err="1">
                <a:latin typeface="Times New Roman" panose="02020603050405020304" pitchFamily="18" charset="0"/>
                <a:cs typeface="Times New Roman" panose="02020603050405020304" pitchFamily="18" charset="0"/>
              </a:rPr>
              <a:t>care.Circ</a:t>
            </a:r>
            <a:r>
              <a:rPr lang="en-IN" dirty="0">
                <a:latin typeface="Times New Roman" panose="02020603050405020304" pitchFamily="18" charset="0"/>
                <a:cs typeface="Times New Roman" panose="02020603050405020304" pitchFamily="18" charset="0"/>
              </a:rPr>
              <a:t>. Cardiovasc</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Xia, Q.; </a:t>
            </a:r>
            <a:r>
              <a:rPr lang="en-IN" dirty="0" err="1">
                <a:latin typeface="Times New Roman" panose="02020603050405020304" pitchFamily="18" charset="0"/>
                <a:cs typeface="Times New Roman" panose="02020603050405020304" pitchFamily="18" charset="0"/>
              </a:rPr>
              <a:t>Sifah</a:t>
            </a:r>
            <a:r>
              <a:rPr lang="en-IN" dirty="0">
                <a:latin typeface="Times New Roman" panose="02020603050405020304" pitchFamily="18" charset="0"/>
                <a:cs typeface="Times New Roman" panose="02020603050405020304" pitchFamily="18" charset="0"/>
              </a:rPr>
              <a:t>, E.B.; Asamoah, K.O.; Gao, J.; Du, X.; </a:t>
            </a:r>
            <a:r>
              <a:rPr lang="en-IN" dirty="0" err="1">
                <a:latin typeface="Times New Roman" panose="02020603050405020304" pitchFamily="18" charset="0"/>
                <a:cs typeface="Times New Roman" panose="02020603050405020304" pitchFamily="18" charset="0"/>
              </a:rPr>
              <a:t>Guizani</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MeDShare</a:t>
            </a:r>
            <a:r>
              <a:rPr lang="en-IN" dirty="0">
                <a:latin typeface="Times New Roman" panose="02020603050405020304" pitchFamily="18" charset="0"/>
                <a:cs typeface="Times New Roman" panose="02020603050405020304" pitchFamily="18" charset="0"/>
              </a:rPr>
              <a:t>: Trust-less medical data </a:t>
            </a:r>
            <a:r>
              <a:rPr lang="en-IN" dirty="0" err="1">
                <a:latin typeface="Times New Roman" panose="02020603050405020304" pitchFamily="18" charset="0"/>
                <a:cs typeface="Times New Roman" panose="02020603050405020304" pitchFamily="18" charset="0"/>
              </a:rPr>
              <a:t>sharingamong</a:t>
            </a:r>
            <a:r>
              <a:rPr lang="en-IN" dirty="0">
                <a:latin typeface="Times New Roman" panose="02020603050405020304" pitchFamily="18" charset="0"/>
                <a:cs typeface="Times New Roman" panose="02020603050405020304" pitchFamily="18" charset="0"/>
              </a:rPr>
              <a:t> cloud service providers via blockchain. IEEE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2014470"/>
            <a:ext cx="7620000" cy="857250"/>
          </a:xfrm>
        </p:spPr>
        <p:txBody>
          <a:bodyPr vert="horz" rtlCol="0"/>
          <a:lstStyle>
            <a:defPPr>
              <a:defRPr>
                <a:ln w="9525" cap="flat">
                  <a:solidFill>
                    <a:schemeClr val="tx1"/>
                  </a:solidFill>
                  <a:prstDash val="solid"/>
                  <a:round/>
                </a:ln>
                <a:solidFill>
                  <a:srgbClr val="C00000"/>
                </a:solidFill>
                <a:effectLst/>
              </a:defRPr>
            </a:defPPr>
          </a:lstStyle>
          <a:p>
            <a:r>
              <a:rPr lang="en-US" sz="4400" dirty="0">
                <a:ln w="9525" cap="flat">
                  <a:solidFill>
                    <a:schemeClr val="tx1"/>
                  </a:solidFill>
                  <a:prstDash val="solid"/>
                  <a:round/>
                </a:ln>
                <a:solidFill>
                  <a:srgbClr val="C00000"/>
                </a:solidFill>
                <a:effectLst>
                  <a:outerShdw blurRad="50800" dist="95250" dir="2700000">
                    <a:srgbClr val="3F3F3F">
                      <a:alpha val="39999"/>
                    </a:srgbClr>
                  </a:outerShdw>
                </a:effectLst>
              </a:rPr>
              <a:t>             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7316" y="0"/>
            <a:ext cx="7620000" cy="857250"/>
          </a:xfrm>
        </p:spPr>
        <p:txBody>
          <a:bodyPr vert="horz" rtlCol="0"/>
          <a:lstStyle>
            <a:defPPr>
              <a:defRPr>
                <a:ln w="9525" cap="flat">
                  <a:solidFill>
                    <a:schemeClr val="tx1"/>
                  </a:solidFill>
                  <a:prstDash val="solid"/>
                  <a:round/>
                </a:ln>
                <a:solidFill>
                  <a:srgbClr val="C00000"/>
                </a:solidFill>
                <a:effectLst/>
              </a:defRPr>
            </a:defPPr>
          </a:lstStyle>
          <a:p>
            <a:r>
              <a:rPr lang="en-US" dirty="0">
                <a:ln w="9525" cap="flat">
                  <a:solidFill>
                    <a:schemeClr val="tx1"/>
                  </a:solidFill>
                  <a:prstDash val="solid"/>
                  <a:round/>
                </a:ln>
                <a:solidFill>
                  <a:srgbClr val="C00000"/>
                </a:solidFill>
                <a:effectLst>
                  <a:outerShdw blurRad="50800" dist="95250" dir="2700000">
                    <a:srgbClr val="3F3F3F">
                      <a:alpha val="39999"/>
                    </a:srgbClr>
                  </a:outerShdw>
                </a:effectLst>
              </a:rPr>
              <a:t>                    CONTENTS</a:t>
            </a:r>
          </a:p>
        </p:txBody>
      </p:sp>
      <p:sp>
        <p:nvSpPr>
          <p:cNvPr id="3" name="Content Placeholder 2"/>
          <p:cNvSpPr>
            <a:spLocks noGrp="1"/>
          </p:cNvSpPr>
          <p:nvPr>
            <p:ph idx="1"/>
          </p:nvPr>
        </p:nvSpPr>
        <p:spPr>
          <a:xfrm>
            <a:off x="756684" y="819150"/>
            <a:ext cx="7620000" cy="3719830"/>
          </a:xfrm>
        </p:spPr>
        <p:txBody>
          <a:bodyPr vert="horz" rtlCol="0">
            <a:noAutofit/>
          </a:bodyPr>
          <a:lstStyle/>
          <a:p>
            <a:pPr>
              <a:buFont typeface="Wingdings" panose="05000000000000000000"/>
              <a:buChar char=""/>
            </a:pPr>
            <a:r>
              <a:rPr lang="en-US" sz="1400" dirty="0">
                <a:latin typeface="Times New Roman" panose="02020603050405020304" pitchFamily="18" charset="0"/>
                <a:cs typeface="Times New Roman" panose="02020603050405020304" pitchFamily="18" charset="0"/>
              </a:rPr>
              <a:t>Abstract</a:t>
            </a: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Motivation</a:t>
            </a: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Introduction</a:t>
            </a: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Limitations of existing approach</a:t>
            </a: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Aims and Objectives</a:t>
            </a: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Methodology</a:t>
            </a: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Technologies and tools</a:t>
            </a:r>
          </a:p>
          <a:p>
            <a:pPr>
              <a:buFont typeface="Wingdings" panose="05000000000000000000"/>
              <a:buChar char=""/>
            </a:pPr>
            <a:r>
              <a:rPr lang="en-IN" altLang="en-US" sz="1400" dirty="0">
                <a:latin typeface="Times New Roman" panose="02020603050405020304" pitchFamily="18" charset="0"/>
                <a:cs typeface="Times New Roman" panose="02020603050405020304" pitchFamily="18" charset="0"/>
              </a:rPr>
              <a:t>UML Diagrams</a:t>
            </a:r>
          </a:p>
          <a:p>
            <a:pPr>
              <a:buFont typeface="Wingdings" panose="05000000000000000000"/>
              <a:buChar char=""/>
            </a:pPr>
            <a:r>
              <a:rPr lang="en-IN" sz="1400" dirty="0">
                <a:latin typeface="Times New Roman" panose="02020603050405020304" pitchFamily="18" charset="0"/>
                <a:cs typeface="Times New Roman" panose="02020603050405020304" pitchFamily="18" charset="0"/>
              </a:rPr>
              <a:t>Output screenshots</a:t>
            </a:r>
            <a:endParaRPr lang="en-US" sz="1400" dirty="0">
              <a:latin typeface="Times New Roman" panose="02020603050405020304" pitchFamily="18" charset="0"/>
              <a:cs typeface="Times New Roman" panose="02020603050405020304" pitchFamily="18" charset="0"/>
            </a:endParaRP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Conclusion</a:t>
            </a:r>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49331" y="273053"/>
            <a:ext cx="7620000" cy="857250"/>
          </a:xfrm>
        </p:spPr>
        <p:txBody>
          <a:bodyPr vert="horz" rtlCol="0"/>
          <a:lstStyle>
            <a:defPPr>
              <a:defRPr>
                <a:ln w="9525" cap="flat">
                  <a:solidFill>
                    <a:schemeClr val="tx1"/>
                  </a:solidFill>
                  <a:prstDash val="solid"/>
                  <a:round/>
                </a:ln>
                <a:solidFill>
                  <a:srgbClr val="C00000"/>
                </a:solidFill>
                <a:effectLst/>
              </a:defRPr>
            </a:defPPr>
          </a:lstStyle>
          <a:p>
            <a:r>
              <a:rPr lang="en-US" dirty="0">
                <a:ln w="9525" cap="flat">
                  <a:solidFill>
                    <a:schemeClr val="tx1"/>
                  </a:solidFill>
                  <a:prstDash val="solid"/>
                  <a:round/>
                </a:ln>
                <a:solidFill>
                  <a:srgbClr val="C00000"/>
                </a:solidFill>
                <a:effectLst>
                  <a:outerShdw blurRad="50800" dist="95250" dir="2700000">
                    <a:srgbClr val="3F3F3F">
                      <a:alpha val="39999"/>
                    </a:srgbClr>
                  </a:outerShdw>
                </a:effectLst>
              </a:rPr>
              <a:t>                      </a:t>
            </a: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ABSTRACT</a:t>
            </a:r>
          </a:p>
        </p:txBody>
      </p:sp>
      <p:sp>
        <p:nvSpPr>
          <p:cNvPr id="3" name="Content Placeholder 2"/>
          <p:cNvSpPr>
            <a:spLocks noGrp="1"/>
          </p:cNvSpPr>
          <p:nvPr>
            <p:ph idx="1"/>
          </p:nvPr>
        </p:nvSpPr>
        <p:spPr>
          <a:xfrm>
            <a:off x="762000" y="1226114"/>
            <a:ext cx="7620000" cy="3174435"/>
          </a:xfrm>
        </p:spPr>
        <p:txBody>
          <a:bodyPr rtlCol="0">
            <a:noAutofit/>
          </a:bodyPr>
          <a:lstStyle/>
          <a:p>
            <a:pPr marL="0" indent="0" algn="just">
              <a:buNone/>
            </a:pPr>
            <a:r>
              <a:rPr lang="en-US" sz="1400" dirty="0">
                <a:latin typeface="Times New Roman" panose="02020603050405020304" pitchFamily="18" charset="0"/>
                <a:cs typeface="Times New Roman" panose="02020603050405020304" pitchFamily="18" charset="0"/>
              </a:rPr>
              <a:t>At present, in pharmacology one of the most serious problems is counterfeit drugs. The Health Research Funding organization reported that in developing countries, nearly 10–30% of the drugs are fake. Counterfeiting is not the main issue itself, but, rather, the fact that, as compared to traditional drugs, these counterfeit drugs produce different side effects to human health. This is the major worldwide problem, and the situation is worse in developing countries, where one out of every 10 medicines are either fake or do not follow drug regulations. The rise of Internet pharmacies has made it more difficult to standardize drug safety. It is difficult to detect counterfeits because these drugs pass through different complex distributed networks, thus forming opportunities for counterfeits to enter the authentic supply chain. The safety of the pharmaceutical supply chain has become a major concern for public health, which is a collective process. In this, we are using a novel drug supply chain management using </a:t>
            </a:r>
            <a:r>
              <a:rPr lang="en-IN" altLang="en-US" sz="1400" dirty="0">
                <a:latin typeface="Times New Roman" panose="02020603050405020304" pitchFamily="18" charset="0"/>
                <a:cs typeface="Times New Roman" panose="02020603050405020304" pitchFamily="18" charset="0"/>
              </a:rPr>
              <a:t>Ganache based</a:t>
            </a:r>
            <a:r>
              <a:rPr lang="en-US" sz="1400" dirty="0">
                <a:latin typeface="Times New Roman" panose="02020603050405020304" pitchFamily="18" charset="0"/>
                <a:cs typeface="Times New Roman" panose="02020603050405020304" pitchFamily="18" charset="0"/>
              </a:rPr>
              <a:t> on blockchain technology to handle secure drug supply chain records. This is like a POC which solves this problem by conducting drug record transactions on a blockchain to create a smart healthcare ecosystem with a drug supply chain.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n w="9525" cap="flat">
                  <a:solidFill>
                    <a:schemeClr val="tx1"/>
                  </a:solidFill>
                  <a:prstDash val="solid"/>
                  <a:round/>
                </a:ln>
                <a:solidFill>
                  <a:srgbClr val="C00000"/>
                </a:solidFill>
                <a:effectLst>
                  <a:outerShdw blurRad="50800" dist="95250" dir="2700000">
                    <a:srgbClr val="3F3F3F">
                      <a:alpha val="39999"/>
                    </a:srgbClr>
                  </a:outerShdw>
                </a:effectLst>
              </a:rPr>
              <a:t>MOTIVATION</a:t>
            </a: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today’s pharmaceutical supply chain, each transacting party typically manages its own database systems.</a:t>
            </a:r>
          </a:p>
          <a:p>
            <a:pPr algn="just"/>
            <a:r>
              <a:rPr lang="en-US" dirty="0">
                <a:latin typeface="Times New Roman" panose="02020603050405020304" pitchFamily="18" charset="0"/>
                <a:cs typeface="Times New Roman" panose="02020603050405020304" pitchFamily="18" charset="0"/>
              </a:rPr>
              <a:t>So, there is no shared global system of record representing the single source of truth describing the flow of items through the pharmaceutical supply chain which have its own drawbacks.</a:t>
            </a:r>
          </a:p>
          <a:p>
            <a:pPr algn="just"/>
            <a:r>
              <a:rPr lang="en-US" dirty="0">
                <a:latin typeface="Times New Roman" panose="02020603050405020304" pitchFamily="18" charset="0"/>
                <a:cs typeface="Times New Roman" panose="02020603050405020304" pitchFamily="18" charset="0"/>
              </a:rPr>
              <a:t>This leaves the supply chain as a whole more vulnerable to common attack vectors such as man-in-the-middle or spoofing of the medicines which may cause severe side effects.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260394"/>
            <a:ext cx="7620000" cy="857250"/>
          </a:xfrm>
        </p:spPr>
        <p:txBody>
          <a:bodyPr vert="horz" rtlCol="0"/>
          <a:lstStyle>
            <a:defPPr>
              <a:defRPr>
                <a:ln w="9525" cap="flat">
                  <a:solidFill>
                    <a:schemeClr val="tx1"/>
                  </a:solidFill>
                  <a:prstDash val="solid"/>
                  <a:round/>
                </a:ln>
                <a:solidFill>
                  <a:srgbClr val="C00000"/>
                </a:solidFill>
                <a:effectLst/>
              </a:defRPr>
            </a:defPPr>
          </a:lstStyle>
          <a:p>
            <a:r>
              <a:rPr lang="en-US" dirty="0">
                <a:ln w="9525" cap="flat">
                  <a:solidFill>
                    <a:schemeClr val="tx1"/>
                  </a:solidFill>
                  <a:prstDash val="solid"/>
                  <a:round/>
                </a:ln>
                <a:solidFill>
                  <a:srgbClr val="C00000"/>
                </a:solidFill>
                <a:effectLst>
                  <a:outerShdw blurRad="50800" dist="95250" dir="2700000">
                    <a:srgbClr val="3F3F3F">
                      <a:alpha val="39999"/>
                    </a:srgbClr>
                  </a:outerShdw>
                </a:effectLst>
              </a:rPr>
              <a:t>          </a:t>
            </a: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          INTRODUCTION</a:t>
            </a:r>
          </a:p>
        </p:txBody>
      </p:sp>
      <p:sp>
        <p:nvSpPr>
          <p:cNvPr id="3" name="Content Placeholder 2"/>
          <p:cNvSpPr>
            <a:spLocks noGrp="1"/>
          </p:cNvSpPr>
          <p:nvPr>
            <p:ph idx="1"/>
          </p:nvPr>
        </p:nvSpPr>
        <p:spPr>
          <a:xfrm>
            <a:off x="762000" y="1207112"/>
            <a:ext cx="7620000" cy="3048000"/>
          </a:xfrm>
        </p:spPr>
        <p:txBody>
          <a:bodyPr rtlCol="0">
            <a:normAutofit/>
          </a:bodyPr>
          <a:lstStyle/>
          <a:p>
            <a:pPr algn="just"/>
            <a:r>
              <a:rPr lang="en-US" dirty="0">
                <a:latin typeface="Times New Roman" panose="02020603050405020304" pitchFamily="18" charset="0"/>
                <a:cs typeface="Times New Roman" panose="02020603050405020304" pitchFamily="18" charset="0"/>
              </a:rPr>
              <a:t>Blockchain is a tamper-proof, timestamped, auditable record of transactions, which makes it possible to enhance privacy and security across a range of collaborative applications. Unlike a centralized relational database, no single user or organization can access the full record of transactions</a:t>
            </a:r>
            <a:r>
              <a:rPr lang="en-US" sz="1400"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This way of approach is particularly important in the pharmaceutical supply chain to reveal the possible instances of counterfeiting, diversion, spoofing of medicines.</a:t>
            </a:r>
          </a:p>
          <a:p>
            <a:pPr algn="just"/>
            <a:r>
              <a:rPr lang="en-US" dirty="0">
                <a:latin typeface="Times New Roman" panose="02020603050405020304" pitchFamily="18" charset="0"/>
                <a:cs typeface="Times New Roman" panose="02020603050405020304" pitchFamily="18" charset="0"/>
              </a:rPr>
              <a:t>In this way blockchain can be potential honest platform that would allow hundreds of competing pharmaceutical and biotech enterprises to work collaboratively and communicate with hundreds of wholesalers.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84404"/>
            <a:ext cx="7620000" cy="857250"/>
          </a:xfrm>
        </p:spPr>
        <p:txBody>
          <a:bodyPr vert="horz" rtlCol="0"/>
          <a:lstStyle>
            <a:defPPr>
              <a:defRPr>
                <a:ln w="9525" cap="flat">
                  <a:solidFill>
                    <a:schemeClr val="tx1"/>
                  </a:solidFill>
                  <a:prstDash val="solid"/>
                  <a:round/>
                </a:ln>
                <a:solidFill>
                  <a:srgbClr val="C00000"/>
                </a:solidFill>
                <a:effectLst/>
              </a:defRPr>
            </a:defP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    LIMITATIONS OF EXISTING APPROACH</a:t>
            </a:r>
          </a:p>
        </p:txBody>
      </p:sp>
      <p:sp>
        <p:nvSpPr>
          <p:cNvPr id="3" name="Content Placeholder 2"/>
          <p:cNvSpPr>
            <a:spLocks noGrp="1"/>
          </p:cNvSpPr>
          <p:nvPr>
            <p:ph idx="1"/>
          </p:nvPr>
        </p:nvSpPr>
        <p:spPr>
          <a:xfrm>
            <a:off x="762000" y="1200149"/>
            <a:ext cx="7620000" cy="3124201"/>
          </a:xfrm>
        </p:spPr>
        <p:txBody>
          <a:bodyPr vert="horz" rtlCol="0">
            <a:normAutofit/>
          </a:bodyPr>
          <a:lstStyle/>
          <a:p>
            <a:pPr algn="just"/>
            <a:r>
              <a:rPr lang="en-IN" altLang="en-US" b="0" dirty="0">
                <a:solidFill>
                  <a:schemeClr val="tx1"/>
                </a:solidFill>
                <a:latin typeface="Times New Roman" panose="02020603050405020304" pitchFamily="18" charset="0"/>
                <a:cs typeface="Times New Roman" panose="02020603050405020304" pitchFamily="18" charset="0"/>
              </a:rPr>
              <a:t>Traceability</a:t>
            </a:r>
            <a:endParaRPr lang="en-US" b="0" dirty="0">
              <a:solidFill>
                <a:schemeClr val="tx1"/>
              </a:solidFill>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Expiration</a:t>
            </a:r>
            <a:endParaRPr lang="en-US" dirty="0">
              <a:latin typeface="Times New Roman" panose="02020603050405020304" pitchFamily="18" charset="0"/>
              <a:cs typeface="Times New Roman" panose="02020603050405020304" pitchFamily="18" charset="0"/>
            </a:endParaRPr>
          </a:p>
          <a:p>
            <a:pPr algn="just"/>
            <a:r>
              <a:rPr lang="en-US" b="0" dirty="0">
                <a:solidFill>
                  <a:schemeClr val="tx1"/>
                </a:solidFill>
                <a:latin typeface="Times New Roman" panose="02020603050405020304" pitchFamily="18" charset="0"/>
                <a:cs typeface="Times New Roman" panose="02020603050405020304" pitchFamily="18" charset="0"/>
              </a:rPr>
              <a:t>Slow process and error prone paperwork</a:t>
            </a:r>
          </a:p>
          <a:p>
            <a:pPr algn="just"/>
            <a:r>
              <a:rPr lang="en-US" dirty="0">
                <a:latin typeface="Times New Roman" panose="02020603050405020304" pitchFamily="18" charset="0"/>
                <a:cs typeface="Times New Roman" panose="02020603050405020304" pitchFamily="18" charset="0"/>
              </a:rPr>
              <a:t>Mutable and invalid source</a:t>
            </a:r>
          </a:p>
          <a:p>
            <a:pPr algn="just"/>
            <a:r>
              <a:rPr lang="en-US" b="0" dirty="0">
                <a:solidFill>
                  <a:schemeClr val="tx1"/>
                </a:solidFill>
                <a:latin typeface="Times New Roman" panose="02020603050405020304" pitchFamily="18" charset="0"/>
                <a:cs typeface="Times New Roman" panose="02020603050405020304" pitchFamily="18" charset="0"/>
              </a:rPr>
              <a:t>Lack </a:t>
            </a:r>
            <a:r>
              <a:rPr lang="en-US" dirty="0">
                <a:latin typeface="Times New Roman" panose="02020603050405020304" pitchFamily="18" charset="0"/>
                <a:cs typeface="Times New Roman" panose="02020603050405020304" pitchFamily="18" charset="0"/>
              </a:rPr>
              <a:t>of co-ordination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4325"/>
            <a:ext cx="7620000" cy="857250"/>
          </a:xfrm>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AIMS AND OBJECTIVES</a:t>
            </a:r>
            <a:endParaRPr lang="en-IN" sz="2800"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0" y="1352550"/>
            <a:ext cx="7620000" cy="3048000"/>
          </a:xfrm>
        </p:spPr>
        <p:txBody>
          <a:bodyPr/>
          <a:lstStyle/>
          <a:p>
            <a:r>
              <a:rPr lang="en-US" b="0" dirty="0">
                <a:solidFill>
                  <a:schemeClr val="tx1"/>
                </a:solidFill>
                <a:latin typeface="Times New Roman" panose="02020603050405020304" pitchFamily="18" charset="0"/>
                <a:cs typeface="Times New Roman" panose="02020603050405020304" pitchFamily="18" charset="0"/>
              </a:rPr>
              <a:t>Accurate information across the entire chain at any point of time and at any location is provided. </a:t>
            </a:r>
          </a:p>
          <a:p>
            <a:r>
              <a:rPr lang="en-US" b="0" dirty="0">
                <a:solidFill>
                  <a:schemeClr val="tx1"/>
                </a:solidFill>
                <a:latin typeface="Times New Roman" panose="02020603050405020304" pitchFamily="18" charset="0"/>
                <a:cs typeface="Times New Roman" panose="02020603050405020304" pitchFamily="18" charset="0"/>
              </a:rPr>
              <a:t>P</a:t>
            </a:r>
            <a:r>
              <a:rPr lang="en-IN" altLang="en-US" b="0" dirty="0">
                <a:solidFill>
                  <a:schemeClr val="tx1"/>
                </a:solidFill>
                <a:latin typeface="Times New Roman" panose="02020603050405020304" pitchFamily="18" charset="0"/>
                <a:cs typeface="Times New Roman" panose="02020603050405020304" pitchFamily="18" charset="0"/>
              </a:rPr>
              <a:t>roduct</a:t>
            </a:r>
            <a:r>
              <a:rPr lang="en-US" b="0" dirty="0">
                <a:solidFill>
                  <a:schemeClr val="tx1"/>
                </a:solidFill>
                <a:latin typeface="Times New Roman" panose="02020603050405020304" pitchFamily="18" charset="0"/>
                <a:cs typeface="Times New Roman" panose="02020603050405020304" pitchFamily="18" charset="0"/>
              </a:rPr>
              <a:t> A</a:t>
            </a:r>
            <a:r>
              <a:rPr lang="en-IN" altLang="en-US" b="0" dirty="0">
                <a:solidFill>
                  <a:schemeClr val="tx1"/>
                </a:solidFill>
                <a:latin typeface="Times New Roman" panose="02020603050405020304" pitchFamily="18" charset="0"/>
                <a:cs typeface="Times New Roman" panose="02020603050405020304" pitchFamily="18" charset="0"/>
              </a:rPr>
              <a:t>uthentication</a:t>
            </a:r>
            <a:r>
              <a:rPr lang="en-US" b="0" dirty="0">
                <a:solidFill>
                  <a:schemeClr val="tx1"/>
                </a:solidFill>
                <a:latin typeface="Times New Roman" panose="02020603050405020304" pitchFamily="18" charset="0"/>
                <a:cs typeface="Times New Roman" panose="02020603050405020304" pitchFamily="18" charset="0"/>
              </a:rPr>
              <a:t> </a:t>
            </a:r>
          </a:p>
          <a:p>
            <a:r>
              <a:rPr lang="en-US" b="0" dirty="0">
                <a:solidFill>
                  <a:schemeClr val="tx1"/>
                </a:solidFill>
                <a:latin typeface="Times New Roman" panose="02020603050405020304" pitchFamily="18" charset="0"/>
                <a:cs typeface="Times New Roman" panose="02020603050405020304" pitchFamily="18" charset="0"/>
              </a:rPr>
              <a:t>Traceability back to source of all materials. </a:t>
            </a:r>
          </a:p>
          <a:p>
            <a:r>
              <a:rPr lang="en-IN" altLang="en-US" b="0" dirty="0">
                <a:solidFill>
                  <a:schemeClr val="tx1"/>
                </a:solidFill>
                <a:latin typeface="Times New Roman" panose="02020603050405020304" pitchFamily="18" charset="0"/>
                <a:cs typeface="Times New Roman" panose="02020603050405020304" pitchFamily="18" charset="0"/>
              </a:rPr>
              <a:t>D</a:t>
            </a:r>
            <a:r>
              <a:rPr lang="en-US" b="0" dirty="0">
                <a:solidFill>
                  <a:schemeClr val="tx1"/>
                </a:solidFill>
                <a:latin typeface="Times New Roman" panose="02020603050405020304" pitchFamily="18" charset="0"/>
                <a:cs typeface="Times New Roman" panose="02020603050405020304" pitchFamily="18" charset="0"/>
              </a:rPr>
              <a:t>ecentralized</a:t>
            </a:r>
            <a:r>
              <a:rPr lang="en-IN" altLang="en-US" b="0" dirty="0">
                <a:solidFill>
                  <a:schemeClr val="tx1"/>
                </a:solidFill>
                <a:latin typeface="Times New Roman" panose="02020603050405020304" pitchFamily="18" charset="0"/>
                <a:cs typeface="Times New Roman" panose="02020603050405020304" pitchFamily="18" charset="0"/>
              </a:rPr>
              <a:t> database</a:t>
            </a:r>
            <a:r>
              <a:rPr lang="en-US" b="0" dirty="0">
                <a:solidFill>
                  <a:schemeClr val="tx1"/>
                </a:solidFill>
                <a:latin typeface="Times New Roman" panose="02020603050405020304" pitchFamily="18" charset="0"/>
                <a:cs typeface="Times New Roman" panose="02020603050405020304" pitchFamily="18" charset="0"/>
              </a:rPr>
              <a:t> that allow different parties to share information with each other without requiring a central administrator</a:t>
            </a:r>
          </a:p>
          <a:p>
            <a:r>
              <a:rPr lang="en-US" b="0" dirty="0">
                <a:solidFill>
                  <a:schemeClr val="tx1"/>
                </a:solidFill>
                <a:latin typeface="Times New Roman" panose="02020603050405020304" pitchFamily="18" charset="0"/>
                <a:cs typeface="Times New Roman" panose="02020603050405020304" pitchFamily="18" charset="0"/>
              </a:rPr>
              <a:t>Reduced paper work and Speedup process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METHODOLOGY</a:t>
            </a:r>
            <a:endParaRPr lang="en-IN" dirty="0"/>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Ganache is a personal blockchain for rapid Ethereum distributed application development. You can use Ganache across the entire development cycle; enabling you to develop, deploy, and test your dApps in a safe and deterministic environment</a:t>
            </a:r>
            <a:r>
              <a:rPr lang="en-IN" alt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We  create and integrate a local blockchain(by Ganache) then link the Ethereum wallet  to the application using MetaMask, so it forms a transaction bridge.</a:t>
            </a:r>
            <a:r>
              <a:rPr lang="en-US" dirty="0">
                <a:latin typeface="Times New Roman" panose="02020603050405020304" pitchFamily="18" charset="0"/>
                <a:cs typeface="Times New Roman" panose="02020603050405020304" pitchFamily="18" charset="0"/>
              </a:rPr>
              <a:t>This involves ordering of transactions or of medication</a:t>
            </a:r>
            <a:r>
              <a:rPr lang="en-IN" altLang="en-US" dirty="0">
                <a:latin typeface="Times New Roman" panose="02020603050405020304" pitchFamily="18" charset="0"/>
                <a:cs typeface="Times New Roman" panose="02020603050405020304" pitchFamily="18" charset="0"/>
              </a:rPr>
              <a:t>.</a:t>
            </a:r>
          </a:p>
          <a:p>
            <a:pPr algn="just"/>
            <a:r>
              <a:rPr lang="en-IN" altLang="en-US" dirty="0">
                <a:latin typeface="Times New Roman" panose="02020603050405020304" pitchFamily="18" charset="0"/>
                <a:cs typeface="Times New Roman" panose="02020603050405020304" pitchFamily="18" charset="0"/>
              </a:rPr>
              <a:t>Solidity’s code is encapsulated in contracts which means a contract in Solidity is a collection of code (its functions) and data (its state) that resides at a specific address on the Ethereum blockchain. A contract is a fundamental block of building an application on the Ethereum.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90738"/>
            <a:ext cx="7620000" cy="857250"/>
          </a:xfrm>
        </p:spPr>
        <p:txBody>
          <a:bodyPr vert="horz" rtlCol="0"/>
          <a:lstStyle>
            <a:defPPr>
              <a:defRPr>
                <a:ln w="9525" cap="flat">
                  <a:solidFill>
                    <a:schemeClr val="tx1"/>
                  </a:solidFill>
                  <a:prstDash val="solid"/>
                  <a:round/>
                </a:ln>
                <a:solidFill>
                  <a:srgbClr val="C00000"/>
                </a:solidFill>
                <a:effectLst/>
              </a:defRPr>
            </a:defPPr>
          </a:lstStyle>
          <a:p>
            <a:pPr algn="ctr"/>
            <a:r>
              <a:rPr lang="en-US" sz="2800" dirty="0">
                <a:ln w="9525" cap="flat">
                  <a:solidFill>
                    <a:schemeClr val="tx1"/>
                  </a:solidFill>
                  <a:prstDash val="solid"/>
                  <a:round/>
                </a:ln>
                <a:solidFill>
                  <a:srgbClr val="C00000"/>
                </a:solidFill>
                <a:effectLst>
                  <a:outerShdw blurRad="50800" dist="95250" dir="2700000">
                    <a:srgbClr val="3F3F3F">
                      <a:alpha val="39999"/>
                    </a:srgbClr>
                  </a:outerShdw>
                </a:effectLst>
              </a:rPr>
              <a:t>      TECHNOLOGIES AND TOOLS</a:t>
            </a:r>
          </a:p>
        </p:txBody>
      </p:sp>
      <p:sp>
        <p:nvSpPr>
          <p:cNvPr id="3" name="Content Placeholder 2"/>
          <p:cNvSpPr>
            <a:spLocks noGrp="1"/>
          </p:cNvSpPr>
          <p:nvPr>
            <p:ph idx="1"/>
          </p:nvPr>
        </p:nvSpPr>
        <p:spPr>
          <a:xfrm>
            <a:off x="762000" y="1194454"/>
            <a:ext cx="7620000" cy="3048000"/>
          </a:xfrm>
        </p:spPr>
        <p:txBody>
          <a:bodyPr rtlCol="0"/>
          <a:lstStyle/>
          <a:p>
            <a:pPr>
              <a:buFont typeface="Wingdings" panose="05000000000000000000" charset="0"/>
              <a:buChar char="§"/>
            </a:pPr>
            <a:r>
              <a:rPr lang="en-US" dirty="0">
                <a:latin typeface="Times New Roman" panose="02020603050405020304" pitchFamily="18" charset="0"/>
                <a:cs typeface="Times New Roman" panose="02020603050405020304" pitchFamily="18" charset="0"/>
              </a:rPr>
              <a:t>Ganache </a:t>
            </a:r>
            <a:r>
              <a:rPr lang="en-I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Personal Blockchain</a:t>
            </a:r>
            <a:r>
              <a:rPr lang="en-IN" alt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a:buChar char=""/>
            </a:pPr>
            <a:r>
              <a:rPr lang="en-IN" altLang="en-US" dirty="0">
                <a:latin typeface="Times New Roman" panose="02020603050405020304" pitchFamily="18" charset="0"/>
                <a:cs typeface="Times New Roman" panose="02020603050405020304" pitchFamily="18" charset="0"/>
              </a:rPr>
              <a:t>Metamask</a:t>
            </a:r>
            <a:endParaRPr lang="en-US" dirty="0">
              <a:latin typeface="Times New Roman" panose="02020603050405020304" pitchFamily="18" charset="0"/>
              <a:cs typeface="Times New Roman" panose="02020603050405020304" pitchFamily="18" charset="0"/>
            </a:endParaRPr>
          </a:p>
          <a:p>
            <a:pPr>
              <a:buFont typeface="Wingdings" panose="05000000000000000000"/>
              <a:buChar char=""/>
            </a:pPr>
            <a:r>
              <a:rPr lang="en-US">
                <a:latin typeface="Times New Roman" panose="02020603050405020304" pitchFamily="18" charset="0"/>
                <a:cs typeface="Times New Roman" panose="02020603050405020304" pitchFamily="18" charset="0"/>
              </a:rPr>
              <a:t>Node Js</a:t>
            </a:r>
            <a:endParaRPr lang="en-US" dirty="0">
              <a:latin typeface="Times New Roman" panose="02020603050405020304" pitchFamily="18" charset="0"/>
              <a:cs typeface="Times New Roman" panose="02020603050405020304" pitchFamily="18" charset="0"/>
            </a:endParaRPr>
          </a:p>
          <a:p>
            <a:pPr>
              <a:buFont typeface="Wingdings" panose="05000000000000000000"/>
              <a:buChar char=""/>
            </a:pPr>
            <a:r>
              <a:rPr lang="en-IN" altLang="en-US" dirty="0">
                <a:latin typeface="Times New Roman" panose="02020603050405020304" pitchFamily="18" charset="0"/>
                <a:cs typeface="Times New Roman" panose="02020603050405020304" pitchFamily="18" charset="0"/>
              </a:rPr>
              <a:t>Solidity (Ethereum's smart contract programming language)</a:t>
            </a:r>
          </a:p>
          <a:p>
            <a:pPr>
              <a:buFont typeface="Wingdings" panose="05000000000000000000"/>
              <a:buChar char=""/>
            </a:pPr>
            <a:r>
              <a:rPr lang="en-US" dirty="0">
                <a:latin typeface="Times New Roman" panose="02020603050405020304" pitchFamily="18" charset="0"/>
                <a:cs typeface="Times New Roman" panose="02020603050405020304" pitchFamily="18" charset="0"/>
              </a:rPr>
              <a:t>web3.js </a:t>
            </a:r>
            <a:r>
              <a:rPr lang="en-I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Javascript library used to interact with the Ethereum blockchain</a:t>
            </a:r>
            <a:r>
              <a:rPr lang="en-IN" alt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a:buChar char=""/>
            </a:pPr>
            <a:r>
              <a:rPr lang="en-IN" altLang="en-US" dirty="0">
                <a:latin typeface="Times New Roman" panose="02020603050405020304" pitchFamily="18" charset="0"/>
                <a:cs typeface="Times New Roman" panose="02020603050405020304" pitchFamily="18" charset="0"/>
              </a:rPr>
              <a:t>Xampp(Local Server)</a:t>
            </a:r>
          </a:p>
          <a:p>
            <a:pPr>
              <a:buFont typeface="Wingdings" panose="05000000000000000000"/>
              <a:buChar char=""/>
            </a:pP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966</Words>
  <Application>Microsoft Office PowerPoint</Application>
  <PresentationFormat>On-screen Show (16:9)</PresentationFormat>
  <Paragraphs>74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Source Sans Pro</vt:lpstr>
      <vt:lpstr>Times New Roman</vt:lpstr>
      <vt:lpstr>Alegreya</vt:lpstr>
      <vt:lpstr>Open Sans</vt:lpstr>
      <vt:lpstr>Wingdings</vt:lpstr>
      <vt:lpstr>Arial</vt:lpstr>
      <vt:lpstr>Whitepaper</vt:lpstr>
      <vt:lpstr>ANURAG GROUP OF INSTITUTIONS DEPARTMENT OF COMPUTER SCIENCE ENGINEERING</vt:lpstr>
      <vt:lpstr>                    CONTENTS</vt:lpstr>
      <vt:lpstr>                      ABSTRACT</vt:lpstr>
      <vt:lpstr>MOTIVATION</vt:lpstr>
      <vt:lpstr>                    INTRODUCTION</vt:lpstr>
      <vt:lpstr>    LIMITATIONS OF EXISTING APPROACH</vt:lpstr>
      <vt:lpstr>AIMS AND OBJECTIVES</vt:lpstr>
      <vt:lpstr>METHODOLOGY</vt:lpstr>
      <vt:lpstr>      TECHNOLOGIES AND TOOLS</vt:lpstr>
      <vt:lpstr>USECASE DIAGRAM</vt:lpstr>
      <vt:lpstr>Activity diagram</vt:lpstr>
      <vt:lpstr>CLASS DIAGRAM</vt:lpstr>
      <vt:lpstr>SEQUENCE DIAGRAM</vt:lpstr>
      <vt:lpstr>OUTPUT SCREENSHOTS</vt:lpstr>
      <vt:lpstr>Manufacturer adding medicine and making Ethereum payment via metamask</vt:lpstr>
      <vt:lpstr>Supplier validating the details</vt:lpstr>
      <vt:lpstr>CONCLUSION</vt:lpstr>
      <vt:lpstr>REFERENCES</vt:lpstr>
      <vt:lpstr>             THANK-YOU</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sainikhil360</dc:creator>
  <cp:lastModifiedBy>rahul vuppula</cp:lastModifiedBy>
  <cp:revision>31</cp:revision>
  <dcterms:created xsi:type="dcterms:W3CDTF">2020-12-01T17:28:00Z</dcterms:created>
  <dcterms:modified xsi:type="dcterms:W3CDTF">2021-06-22T09:29:30Z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