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66" d="100"/>
          <a:sy n="66" d="100"/>
        </p:scale>
        <p:origin x="-876"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docs/watsonx-assistant" TargetMode="External"/><Relationship Id="rId2" Type="http://schemas.openxmlformats.org/officeDocument/2006/relationships/hyperlink" Target="https://github.com/rahul0-7/FitnessBuddyBot-IBM-Project.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GB" b="1" dirty="0" smtClean="0"/>
              <a:t>Fitness Buddy </a:t>
            </a:r>
            <a:r>
              <a:rPr lang="en-GB" b="1" dirty="0" err="1" smtClean="0"/>
              <a:t>Bot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00289" y="4071938"/>
            <a:ext cx="8797424" cy="1015663"/>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a:t>
            </a:r>
            <a:r>
              <a:rPr lang="en-IN" sz="2000" b="1" dirty="0" err="1" smtClean="0">
                <a:solidFill>
                  <a:schemeClr val="accent1">
                    <a:lumMod val="75000"/>
                  </a:schemeClr>
                </a:solidFill>
                <a:latin typeface="Arial"/>
                <a:cs typeface="Arial"/>
              </a:rPr>
              <a:t>Rahul</a:t>
            </a:r>
            <a:r>
              <a:rPr lang="en-IN" sz="2000" b="1" dirty="0" smtClean="0">
                <a:solidFill>
                  <a:schemeClr val="accent1">
                    <a:lumMod val="75000"/>
                  </a:schemeClr>
                </a:solidFill>
                <a:latin typeface="Arial"/>
                <a:cs typeface="Arial"/>
              </a:rPr>
              <a:t> Singh </a:t>
            </a:r>
            <a:r>
              <a:rPr lang="en-IN" sz="2000" b="1" dirty="0" err="1" smtClean="0">
                <a:solidFill>
                  <a:schemeClr val="accent1">
                    <a:lumMod val="75000"/>
                  </a:schemeClr>
                </a:solidFill>
                <a:latin typeface="Arial"/>
                <a:cs typeface="Arial"/>
              </a:rPr>
              <a:t>Parmar</a:t>
            </a:r>
            <a:endParaRPr lang="en-IN" sz="2000" b="1" dirty="0" smtClean="0">
              <a:solidFill>
                <a:schemeClr val="accent1">
                  <a:lumMod val="75000"/>
                </a:schemeClr>
              </a:solidFill>
              <a:latin typeface="Arial"/>
              <a:cs typeface="Arial"/>
            </a:endParaRPr>
          </a:p>
          <a:p>
            <a:r>
              <a:rPr lang="en-IN" sz="2000" b="1" dirty="0" smtClean="0">
                <a:solidFill>
                  <a:schemeClr val="accent1">
                    <a:lumMod val="75000"/>
                  </a:schemeClr>
                </a:solidFill>
                <a:latin typeface="Arial"/>
                <a:cs typeface="Arial"/>
              </a:rPr>
              <a:t>Collage name </a:t>
            </a:r>
            <a:r>
              <a:rPr lang="en-IN" sz="2000" b="1" smtClean="0">
                <a:solidFill>
                  <a:schemeClr val="accent1">
                    <a:lumMod val="75000"/>
                  </a:schemeClr>
                </a:solidFill>
                <a:latin typeface="Arial"/>
                <a:cs typeface="Arial"/>
              </a:rPr>
              <a:t>– </a:t>
            </a:r>
            <a:r>
              <a:rPr lang="en-IN" sz="2000" b="1" smtClean="0">
                <a:solidFill>
                  <a:schemeClr val="accent1">
                    <a:lumMod val="75000"/>
                  </a:schemeClr>
                </a:solidFill>
                <a:latin typeface="Arial"/>
                <a:cs typeface="Arial"/>
              </a:rPr>
              <a:t>Graphic </a:t>
            </a:r>
            <a:r>
              <a:rPr lang="en-IN" sz="2000" b="1" dirty="0" smtClean="0">
                <a:solidFill>
                  <a:schemeClr val="accent1">
                    <a:lumMod val="75000"/>
                  </a:schemeClr>
                </a:solidFill>
                <a:latin typeface="Arial"/>
                <a:cs typeface="Arial"/>
              </a:rPr>
              <a:t>Era Deemed to be university</a:t>
            </a:r>
          </a:p>
          <a:p>
            <a:r>
              <a:rPr lang="en-IN" sz="2000" b="1" dirty="0" smtClean="0">
                <a:solidFill>
                  <a:schemeClr val="accent1">
                    <a:lumMod val="75000"/>
                  </a:schemeClr>
                </a:solidFill>
                <a:latin typeface="Arial"/>
                <a:cs typeface="Arial"/>
              </a:rPr>
              <a:t>Course/Branch – </a:t>
            </a:r>
            <a:r>
              <a:rPr lang="en-IN" sz="2000" b="1" dirty="0" err="1" smtClean="0">
                <a:solidFill>
                  <a:schemeClr val="accent1">
                    <a:lumMod val="75000"/>
                  </a:schemeClr>
                </a:solidFill>
                <a:latin typeface="Arial"/>
                <a:cs typeface="Arial"/>
              </a:rPr>
              <a:t>Btech</a:t>
            </a:r>
            <a:r>
              <a:rPr lang="en-IN" sz="2000" b="1" dirty="0" smtClean="0">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a:xfrm>
            <a:off x="304800" y="1302026"/>
            <a:ext cx="11524343" cy="4673324"/>
          </a:xfrm>
        </p:spPr>
        <p:txBody>
          <a:bodyPr>
            <a:normAutofit/>
          </a:bodyPr>
          <a:lstStyle/>
          <a:p>
            <a:endParaRPr lang="en-US" sz="2400" dirty="0" smtClean="0"/>
          </a:p>
          <a:p>
            <a:r>
              <a:rPr lang="en-US" sz="2400" dirty="0" err="1" smtClean="0"/>
              <a:t>Git</a:t>
            </a:r>
            <a:r>
              <a:rPr lang="en-US" sz="2400" dirty="0" smtClean="0"/>
              <a:t> Hub repository link : </a:t>
            </a:r>
            <a:r>
              <a:rPr lang="en-US" sz="2400" dirty="0" smtClean="0">
                <a:hlinkClick r:id="rId2"/>
              </a:rPr>
              <a:t>https://github.com/rahul0-7/FitnessBuddyBot-IBM-Project.git</a:t>
            </a:r>
            <a:endParaRPr lang="en-US" sz="2400" dirty="0" smtClean="0"/>
          </a:p>
          <a:p>
            <a:r>
              <a:rPr lang="en-US" sz="2400" dirty="0" smtClean="0"/>
              <a:t>IBM </a:t>
            </a:r>
            <a:r>
              <a:rPr lang="en-US" sz="2400" dirty="0" err="1" smtClean="0"/>
              <a:t>Watsonx</a:t>
            </a:r>
            <a:r>
              <a:rPr lang="en-US" sz="2400" dirty="0" smtClean="0"/>
              <a:t> Assistant Docs: </a:t>
            </a:r>
            <a:r>
              <a:rPr lang="en-US" sz="2400" dirty="0" smtClean="0">
                <a:hlinkClick r:id="rId3"/>
              </a:rPr>
              <a:t>https://cloud.ibm.com/docs/watsonx-assistant</a:t>
            </a:r>
            <a:endParaRPr lang="en-US" sz="2400" dirty="0" smtClean="0"/>
          </a:p>
          <a:p>
            <a:r>
              <a:rPr lang="en-US" sz="2400" dirty="0" smtClean="0"/>
              <a:t>IBM </a:t>
            </a:r>
            <a:r>
              <a:rPr lang="en-US" sz="2400" dirty="0" err="1" smtClean="0"/>
              <a:t>SkillsBuild</a:t>
            </a:r>
            <a:r>
              <a:rPr lang="en-US" sz="2400" dirty="0" smtClean="0"/>
              <a:t> Platform</a:t>
            </a:r>
          </a:p>
          <a:p>
            <a:r>
              <a:rPr lang="en-US" sz="2400" dirty="0" smtClean="0"/>
              <a:t>IBM Cloud Docs</a:t>
            </a:r>
          </a:p>
          <a:p>
            <a:r>
              <a:rPr lang="en-US" sz="2400" dirty="0" smtClean="0"/>
              <a:t>Personal experimentation and testing.</a:t>
            </a:r>
            <a:endParaRPr lang="en-US" sz="2400" dirty="0"/>
          </a:p>
        </p:txBody>
      </p:sp>
    </p:spTree>
    <p:extLst>
      <p:ext uri="{BB962C8B-B14F-4D97-AF65-F5344CB8AC3E}">
        <p14:creationId xmlns:p14="http://schemas.microsoft.com/office/powerpoint/2010/main" xmlns=""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581192" y="1302026"/>
            <a:ext cx="11029615" cy="555803"/>
          </a:xfrm>
        </p:spPr>
        <p:txBody>
          <a:bodyPr/>
          <a:lstStyle/>
          <a:p>
            <a:r>
              <a:rPr lang="en-IN" dirty="0"/>
              <a:t>Screenshot/ </a:t>
            </a:r>
            <a:r>
              <a:rPr lang="en-IN" dirty="0" err="1"/>
              <a:t>credly</a:t>
            </a:r>
            <a:r>
              <a:rPr lang="en-IN" dirty="0"/>
              <a:t> certificate( getting started with AI)</a:t>
            </a:r>
          </a:p>
        </p:txBody>
      </p:sp>
      <p:pic>
        <p:nvPicPr>
          <p:cNvPr id="6" name="Picture 5" descr="Screenshot 2025-08-03 115856.png"/>
          <p:cNvPicPr>
            <a:picLocks noChangeAspect="1"/>
          </p:cNvPicPr>
          <p:nvPr/>
        </p:nvPicPr>
        <p:blipFill>
          <a:blip r:embed="rId2"/>
          <a:stretch>
            <a:fillRect/>
          </a:stretch>
        </p:blipFill>
        <p:spPr>
          <a:xfrm>
            <a:off x="1083074" y="1857828"/>
            <a:ext cx="7088469" cy="4615543"/>
          </a:xfrm>
          <a:prstGeom prst="rect">
            <a:avLst/>
          </a:prstGeom>
        </p:spPr>
      </p:pic>
    </p:spTree>
    <p:extLst>
      <p:ext uri="{BB962C8B-B14F-4D97-AF65-F5344CB8AC3E}">
        <p14:creationId xmlns:p14="http://schemas.microsoft.com/office/powerpoint/2010/main" xmlns=""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581192" y="1302026"/>
            <a:ext cx="11029615" cy="497745"/>
          </a:xfrm>
        </p:spPr>
        <p:txBody>
          <a:bodyPr/>
          <a:lstStyle/>
          <a:p>
            <a:r>
              <a:rPr lang="en-IN" dirty="0"/>
              <a:t>Screenshot/ </a:t>
            </a:r>
            <a:r>
              <a:rPr lang="en-IN" dirty="0" err="1"/>
              <a:t>credly</a:t>
            </a:r>
            <a:r>
              <a:rPr lang="en-IN" dirty="0"/>
              <a:t> certificate( Journey to Cloud)</a:t>
            </a:r>
          </a:p>
        </p:txBody>
      </p:sp>
      <p:pic>
        <p:nvPicPr>
          <p:cNvPr id="4" name="Picture 3" descr="Screenshot 2025-08-03 115856.png"/>
          <p:cNvPicPr>
            <a:picLocks noChangeAspect="1"/>
          </p:cNvPicPr>
          <p:nvPr/>
        </p:nvPicPr>
        <p:blipFill>
          <a:blip r:embed="rId2"/>
          <a:stretch>
            <a:fillRect/>
          </a:stretch>
        </p:blipFill>
        <p:spPr>
          <a:xfrm>
            <a:off x="1071087" y="1843314"/>
            <a:ext cx="7100456" cy="4673600"/>
          </a:xfrm>
          <a:prstGeom prst="rect">
            <a:avLst/>
          </a:prstGeom>
        </p:spPr>
      </p:pic>
    </p:spTree>
    <p:extLst>
      <p:ext uri="{BB962C8B-B14F-4D97-AF65-F5344CB8AC3E}">
        <p14:creationId xmlns:p14="http://schemas.microsoft.com/office/powerpoint/2010/main" xmlns=""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xmlns="" id="{177D9613-6E93-8A63-8EC7-750760D77FD8}"/>
              </a:ext>
            </a:extLst>
          </p:cNvPr>
          <p:cNvSpPr>
            <a:spLocks noGrp="1"/>
          </p:cNvSpPr>
          <p:nvPr>
            <p:ph idx="1"/>
          </p:nvPr>
        </p:nvSpPr>
        <p:spPr>
          <a:xfrm>
            <a:off x="581192" y="1302026"/>
            <a:ext cx="11029615" cy="657403"/>
          </a:xfrm>
        </p:spPr>
        <p:txBody>
          <a:bodyPr/>
          <a:lstStyle/>
          <a:p>
            <a:r>
              <a:rPr lang="en-IN" dirty="0"/>
              <a:t>Screenshot/ </a:t>
            </a:r>
            <a:r>
              <a:rPr lang="en-IN" dirty="0" err="1"/>
              <a:t>credly</a:t>
            </a:r>
            <a:r>
              <a:rPr lang="en-IN" dirty="0"/>
              <a:t> certificate( RAG Lab)</a:t>
            </a:r>
          </a:p>
        </p:txBody>
      </p:sp>
      <p:pic>
        <p:nvPicPr>
          <p:cNvPr id="5" name="Picture 4" descr="Screenshot 2025-08-03 115856.png"/>
          <p:cNvPicPr>
            <a:picLocks noChangeAspect="1"/>
          </p:cNvPicPr>
          <p:nvPr/>
        </p:nvPicPr>
        <p:blipFill>
          <a:blip r:embed="rId2"/>
          <a:stretch>
            <a:fillRect/>
          </a:stretch>
        </p:blipFill>
        <p:spPr>
          <a:xfrm>
            <a:off x="1050949" y="1843314"/>
            <a:ext cx="7216272" cy="4444259"/>
          </a:xfrm>
          <a:prstGeom prst="rect">
            <a:avLst/>
          </a:prstGeom>
        </p:spPr>
      </p:pic>
    </p:spTree>
    <p:extLst>
      <p:ext uri="{BB962C8B-B14F-4D97-AF65-F5344CB8AC3E}">
        <p14:creationId xmlns:p14="http://schemas.microsoft.com/office/powerpoint/2010/main" xmlns=""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00051" y="1300163"/>
            <a:ext cx="11081968" cy="4610793"/>
          </a:xfrm>
        </p:spPr>
        <p:txBody>
          <a:bodyPr>
            <a:normAutofit/>
          </a:bodyPr>
          <a:lstStyle/>
          <a:p>
            <a:pPr marL="0" indent="0" algn="just">
              <a:buNone/>
            </a:pPr>
            <a:r>
              <a:rPr lang="en-GB" sz="2400" b="1" dirty="0" smtClean="0"/>
              <a:t>Problem Statement No.13  : </a:t>
            </a:r>
            <a:r>
              <a:rPr lang="en-GB" sz="2400" dirty="0" smtClean="0"/>
              <a:t> </a:t>
            </a:r>
            <a:r>
              <a:rPr lang="en-GB" sz="2400" b="1" dirty="0" smtClean="0"/>
              <a:t>Fitness Buddy The challenge </a:t>
            </a:r>
          </a:p>
          <a:p>
            <a:pPr marL="0" indent="0" algn="just">
              <a:buNone/>
            </a:pPr>
            <a:r>
              <a:rPr lang="en-GB" sz="2400" dirty="0" smtClean="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IN" sz="2400"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2000" b="1" dirty="0" smtClean="0"/>
              <a:t>We propose </a:t>
            </a:r>
            <a:r>
              <a:rPr lang="en-US" sz="2000" b="1" dirty="0" err="1" smtClean="0"/>
              <a:t>FitnessBuddyBot</a:t>
            </a:r>
            <a:r>
              <a:rPr lang="en-US" sz="2000" b="1" dirty="0" smtClean="0"/>
              <a:t>, a </a:t>
            </a:r>
            <a:r>
              <a:rPr lang="en-US" sz="2000" b="1" dirty="0" err="1" smtClean="0"/>
              <a:t>chatbot</a:t>
            </a:r>
            <a:r>
              <a:rPr lang="en-US" sz="2000" b="1" dirty="0" smtClean="0"/>
              <a:t> built on IBM </a:t>
            </a:r>
            <a:r>
              <a:rPr lang="en-US" sz="2000" b="1" dirty="0" err="1" smtClean="0"/>
              <a:t>Watsonx</a:t>
            </a:r>
            <a:r>
              <a:rPr lang="en-US" sz="2000" b="1" dirty="0" smtClean="0"/>
              <a:t> Assistant, hosted on IBM Cloud (</a:t>
            </a:r>
            <a:r>
              <a:rPr lang="en-US" sz="2000" b="1" dirty="0" err="1" smtClean="0"/>
              <a:t>Lite</a:t>
            </a:r>
            <a:r>
              <a:rPr lang="en-US" sz="2000" b="1" dirty="0" smtClean="0"/>
              <a:t> Plan). </a:t>
            </a:r>
          </a:p>
          <a:p>
            <a:pPr>
              <a:buNone/>
            </a:pPr>
            <a:r>
              <a:rPr lang="en-US" sz="2000" b="1" dirty="0" smtClean="0"/>
              <a:t>It provides:</a:t>
            </a:r>
          </a:p>
          <a:p>
            <a:r>
              <a:rPr lang="en-US" dirty="0" smtClean="0"/>
              <a:t>Home workout suggestions</a:t>
            </a:r>
          </a:p>
          <a:p>
            <a:r>
              <a:rPr lang="en-US" dirty="0" smtClean="0"/>
              <a:t>Healthy eating tips</a:t>
            </a:r>
          </a:p>
          <a:p>
            <a:r>
              <a:rPr lang="en-US" dirty="0" smtClean="0"/>
              <a:t>Motivation messages</a:t>
            </a:r>
          </a:p>
          <a:p>
            <a:r>
              <a:rPr lang="en-US" dirty="0" smtClean="0"/>
              <a:t>Night fitness routines</a:t>
            </a:r>
          </a:p>
          <a:p>
            <a:pPr>
              <a:buNone/>
            </a:pPr>
            <a:r>
              <a:rPr lang="en-US" sz="2400" b="1" dirty="0" smtClean="0"/>
              <a:t>Key features:</a:t>
            </a:r>
          </a:p>
          <a:p>
            <a:r>
              <a:rPr lang="en-US" dirty="0" smtClean="0"/>
              <a:t>No code or API needed</a:t>
            </a:r>
          </a:p>
          <a:p>
            <a:r>
              <a:rPr lang="en-US" dirty="0" smtClean="0"/>
              <a:t>Drag-and-drop action-based design</a:t>
            </a:r>
          </a:p>
          <a:p>
            <a:r>
              <a:rPr lang="en-US" dirty="0" smtClean="0"/>
              <a:t>Simple interface for easy fitness Q&amp;A</a:t>
            </a:r>
          </a:p>
          <a:p>
            <a:r>
              <a:rPr lang="en-US" dirty="0" smtClean="0"/>
              <a:t>Available 24/7 with instant answers</a:t>
            </a:r>
          </a:p>
          <a:p>
            <a:pPr marL="0" indent="0">
              <a:buNone/>
            </a:pPr>
            <a:endParaRPr lang="en-IN"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buNone/>
            </a:pPr>
            <a:r>
              <a:rPr lang="en-US" sz="2000" b="1" dirty="0" smtClean="0"/>
              <a:t>Tools &amp; Platform:</a:t>
            </a:r>
            <a:endParaRPr lang="en-US" sz="2000" dirty="0" smtClean="0"/>
          </a:p>
          <a:p>
            <a:r>
              <a:rPr lang="en-US" sz="1800" dirty="0" smtClean="0"/>
              <a:t>IBM Cloud → </a:t>
            </a:r>
            <a:r>
              <a:rPr lang="en-US" sz="1800" dirty="0" err="1" smtClean="0"/>
              <a:t>Watsonx</a:t>
            </a:r>
            <a:r>
              <a:rPr lang="en-US" sz="1800" dirty="0" smtClean="0"/>
              <a:t> Assistant (</a:t>
            </a:r>
            <a:r>
              <a:rPr lang="en-US" sz="1800" dirty="0" err="1" smtClean="0"/>
              <a:t>Lite</a:t>
            </a:r>
            <a:r>
              <a:rPr lang="en-US" sz="1800" dirty="0" smtClean="0"/>
              <a:t> Plan)</a:t>
            </a:r>
          </a:p>
          <a:p>
            <a:r>
              <a:rPr lang="en-US" sz="1800" dirty="0" smtClean="0"/>
              <a:t>Actions-based Q&amp;A steps (no coding)</a:t>
            </a:r>
          </a:p>
          <a:p>
            <a:r>
              <a:rPr lang="en-US" sz="1800" dirty="0" smtClean="0"/>
              <a:t>Simple condition-response logic</a:t>
            </a:r>
          </a:p>
          <a:p>
            <a:r>
              <a:rPr lang="en-US" sz="1800" dirty="0" smtClean="0"/>
              <a:t>Web preview chat interface</a:t>
            </a:r>
          </a:p>
          <a:p>
            <a:pPr>
              <a:buNone/>
            </a:pPr>
            <a:r>
              <a:rPr lang="en-US" sz="2000" b="1" dirty="0" smtClean="0"/>
              <a:t>Steps Taken:</a:t>
            </a:r>
            <a:endParaRPr lang="en-US" sz="2000" dirty="0" smtClean="0"/>
          </a:p>
          <a:p>
            <a:r>
              <a:rPr lang="en-US" sz="1800" dirty="0" smtClean="0"/>
              <a:t>Created </a:t>
            </a:r>
            <a:r>
              <a:rPr lang="en-US" sz="1800" dirty="0" err="1" smtClean="0"/>
              <a:t>Watsonx</a:t>
            </a:r>
            <a:r>
              <a:rPr lang="en-US" sz="1800" dirty="0" smtClean="0"/>
              <a:t> Assistant project</a:t>
            </a:r>
          </a:p>
          <a:p>
            <a:r>
              <a:rPr lang="en-US" sz="1800" dirty="0" smtClean="0"/>
              <a:t>Added fitness Q&amp;A as “Actions”</a:t>
            </a:r>
          </a:p>
          <a:p>
            <a:r>
              <a:rPr lang="en-US" sz="1800" dirty="0" smtClean="0"/>
              <a:t>Previewed and tested all chat responses</a:t>
            </a:r>
          </a:p>
          <a:p>
            <a:r>
              <a:rPr lang="en-US" sz="1800" dirty="0" smtClean="0"/>
              <a:t>Collected screenshots for results</a:t>
            </a:r>
            <a:endParaRPr lang="en-US"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r>
              <a:rPr lang="en-US" sz="1600" b="1" dirty="0" smtClean="0"/>
              <a:t>Algorithm</a:t>
            </a:r>
            <a:r>
              <a:rPr lang="en-US" sz="1600" dirty="0" smtClean="0"/>
              <a:t>: No ML model used. This is an </a:t>
            </a:r>
            <a:r>
              <a:rPr lang="en-US" sz="1600" b="1" dirty="0" smtClean="0"/>
              <a:t>Action-based </a:t>
            </a:r>
            <a:r>
              <a:rPr lang="en-US" sz="1600" b="1" dirty="0" err="1" smtClean="0"/>
              <a:t>chatbot</a:t>
            </a:r>
            <a:r>
              <a:rPr lang="en-US" sz="1600" b="1" dirty="0" smtClean="0"/>
              <a:t> logic</a:t>
            </a:r>
            <a:r>
              <a:rPr lang="en-US" sz="1600" dirty="0" smtClean="0"/>
              <a:t>:</a:t>
            </a:r>
          </a:p>
          <a:p>
            <a:r>
              <a:rPr lang="en-US" sz="1600" dirty="0" smtClean="0"/>
              <a:t>"If user says X" → give predefined Y response</a:t>
            </a:r>
          </a:p>
          <a:p>
            <a:r>
              <a:rPr lang="en-US" sz="1600" dirty="0" smtClean="0"/>
              <a:t>Designed using “User says something like…” condition</a:t>
            </a:r>
          </a:p>
          <a:p>
            <a:r>
              <a:rPr lang="en-US" sz="1600" b="1" dirty="0" smtClean="0"/>
              <a:t>Examples:</a:t>
            </a:r>
            <a:endParaRPr lang="en-US" sz="1600" dirty="0" smtClean="0"/>
          </a:p>
          <a:p>
            <a:r>
              <a:rPr lang="en-US" sz="1600" dirty="0" smtClean="0"/>
              <a:t>Intent                				 Condition      							 Response      </a:t>
            </a:r>
          </a:p>
          <a:p>
            <a:r>
              <a:rPr lang="en-US" sz="1600" dirty="0" err="1" smtClean="0"/>
              <a:t>HomeWorkout</a:t>
            </a:r>
            <a:r>
              <a:rPr lang="en-US" sz="1600" dirty="0" smtClean="0"/>
              <a:t>  				suggest a home workout					"Try 10 pushups, 20 squats...“</a:t>
            </a:r>
          </a:p>
          <a:p>
            <a:pPr lvl="1">
              <a:buNone/>
            </a:pPr>
            <a:r>
              <a:rPr lang="en-US" sz="1600" dirty="0" err="1" smtClean="0"/>
              <a:t>HealthyBreakfast</a:t>
            </a:r>
            <a:r>
              <a:rPr lang="en-US" sz="1600" dirty="0" smtClean="0"/>
              <a:t>				what to eat for breakfast					 "Try oats, eggs, banana.“</a:t>
            </a:r>
          </a:p>
          <a:p>
            <a:pPr lvl="1">
              <a:buNone/>
            </a:pPr>
            <a:r>
              <a:rPr lang="en-US" sz="1600" dirty="0" err="1" smtClean="0"/>
              <a:t>MotivationTips</a:t>
            </a:r>
            <a:r>
              <a:rPr lang="en-US" sz="1600" dirty="0" smtClean="0"/>
              <a:t>				motivate me							 "You’re stronger than you think!“</a:t>
            </a:r>
          </a:p>
          <a:p>
            <a:pPr lvl="1">
              <a:buNone/>
            </a:pPr>
            <a:r>
              <a:rPr lang="en-US" sz="1600" dirty="0" err="1" smtClean="0"/>
              <a:t>NightRoutine</a:t>
            </a:r>
            <a:r>
              <a:rPr lang="en-US" sz="1600" dirty="0" smtClean="0"/>
              <a:t>				night workout routine						 "Try stretching and deep breathing."</a:t>
            </a:r>
          </a:p>
          <a:p>
            <a:r>
              <a:rPr lang="en-US" sz="1600" b="1" dirty="0" smtClean="0"/>
              <a:t>Deployment</a:t>
            </a:r>
            <a:r>
              <a:rPr lang="en-US" sz="1600" dirty="0" smtClean="0"/>
              <a:t>: Previewed within IBM Cloud. Optional: Deploy to </a:t>
            </a:r>
            <a:r>
              <a:rPr lang="en-US" sz="1600" dirty="0" err="1" smtClean="0"/>
              <a:t>webchat</a:t>
            </a:r>
            <a:r>
              <a:rPr lang="en-US" sz="1600" dirty="0" smtClean="0"/>
              <a:t> or other apps.</a:t>
            </a:r>
            <a:endParaRPr lang="en-US" sz="1600" dirty="0"/>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xmlns="" id="{D3304455-6802-6CA9-8475-2F6DD1B8D409}"/>
              </a:ext>
            </a:extLst>
          </p:cNvPr>
          <p:cNvSpPr>
            <a:spLocks noGrp="1"/>
          </p:cNvSpPr>
          <p:nvPr>
            <p:ph idx="1"/>
          </p:nvPr>
        </p:nvSpPr>
        <p:spPr>
          <a:xfrm>
            <a:off x="371642" y="1276350"/>
            <a:ext cx="11029615" cy="876300"/>
          </a:xfrm>
        </p:spPr>
        <p:txBody>
          <a:bodyPr>
            <a:normAutofit/>
          </a:bodyPr>
          <a:lstStyle/>
          <a:p>
            <a:r>
              <a:rPr lang="en-US" sz="2400" dirty="0" smtClean="0"/>
              <a:t>Chat works as expected with all user inputs tested successfully.</a:t>
            </a:r>
            <a:endParaRPr lang="en-US" sz="2400" dirty="0"/>
          </a:p>
        </p:txBody>
      </p:sp>
      <p:pic>
        <p:nvPicPr>
          <p:cNvPr id="4" name="Picture 3" descr="Screenshot 2025-08-03 102438.png"/>
          <p:cNvPicPr>
            <a:picLocks noChangeAspect="1"/>
          </p:cNvPicPr>
          <p:nvPr/>
        </p:nvPicPr>
        <p:blipFill>
          <a:blip r:embed="rId2"/>
          <a:stretch>
            <a:fillRect/>
          </a:stretch>
        </p:blipFill>
        <p:spPr>
          <a:xfrm>
            <a:off x="7819771" y="1990101"/>
            <a:ext cx="3639058" cy="4467849"/>
          </a:xfrm>
          <a:prstGeom prst="rect">
            <a:avLst/>
          </a:prstGeom>
        </p:spPr>
      </p:pic>
      <p:pic>
        <p:nvPicPr>
          <p:cNvPr id="6" name="Picture 5" descr="Screenshot 2025-08-03 102452.png"/>
          <p:cNvPicPr>
            <a:picLocks noChangeAspect="1"/>
          </p:cNvPicPr>
          <p:nvPr/>
        </p:nvPicPr>
        <p:blipFill>
          <a:blip r:embed="rId3"/>
          <a:stretch>
            <a:fillRect/>
          </a:stretch>
        </p:blipFill>
        <p:spPr>
          <a:xfrm>
            <a:off x="762000" y="2038351"/>
            <a:ext cx="6705600" cy="3986806"/>
          </a:xfrm>
          <a:prstGeom prst="rect">
            <a:avLst/>
          </a:prstGeom>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GB" sz="2400" dirty="0" err="1" smtClean="0"/>
              <a:t>FitnessBuddyBot</a:t>
            </a:r>
            <a:r>
              <a:rPr lang="en-GB" sz="2400" dirty="0" smtClean="0"/>
              <a:t> successfully demonstrates a simple and effective way to create a personal fitness assistant using IBM Cloud. With no coding or AI training required, students and beginners can build helpful </a:t>
            </a:r>
            <a:r>
              <a:rPr lang="en-GB" sz="2400" dirty="0" err="1" smtClean="0"/>
              <a:t>chatbots</a:t>
            </a:r>
            <a:r>
              <a:rPr lang="en-GB" sz="2400" dirty="0" smtClean="0"/>
              <a:t> to promote healthy living. It is quick to build, lightweight, and easy to expand.</a:t>
            </a:r>
            <a:endParaRPr lang="en-IN" sz="2400" dirty="0"/>
          </a:p>
        </p:txBody>
      </p:sp>
    </p:spTree>
    <p:extLst>
      <p:ext uri="{BB962C8B-B14F-4D97-AF65-F5344CB8AC3E}">
        <p14:creationId xmlns:p14="http://schemas.microsoft.com/office/powerpoint/2010/main" xmlns=""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r>
              <a:rPr lang="en-GB" sz="2000" dirty="0" smtClean="0"/>
              <a:t>Deploy to </a:t>
            </a:r>
            <a:r>
              <a:rPr lang="en-GB" sz="2000" dirty="0" err="1" smtClean="0"/>
              <a:t>WhatsApp</a:t>
            </a:r>
            <a:r>
              <a:rPr lang="en-GB" sz="2000" dirty="0" smtClean="0"/>
              <a:t>, Telegram, or a website</a:t>
            </a:r>
          </a:p>
          <a:p>
            <a:r>
              <a:rPr lang="en-GB" sz="2000" dirty="0" smtClean="0"/>
              <a:t>Add more actions (mental health, diet tracker, etc.)</a:t>
            </a:r>
          </a:p>
          <a:p>
            <a:r>
              <a:rPr lang="en-GB" sz="2000" dirty="0" smtClean="0"/>
              <a:t>Voice-based interface</a:t>
            </a:r>
          </a:p>
          <a:p>
            <a:r>
              <a:rPr lang="en-GB" sz="2000" dirty="0" smtClean="0"/>
              <a:t>Connect to APIs for weather-aware workouts</a:t>
            </a:r>
          </a:p>
          <a:p>
            <a:r>
              <a:rPr lang="en-GB" sz="2000" dirty="0" smtClean="0"/>
              <a:t>Expand to multilingual support</a:t>
            </a:r>
            <a:endParaRPr lang="en-GB" sz="2000"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98</TotalTime>
  <Words>439</Words>
  <Application>Microsoft Office PowerPoint</Application>
  <PresentationFormat>Custom</PresentationFormat>
  <Paragraphs>76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Fitness Buddy Bot</vt:lpstr>
      <vt:lpstr>OUTLINE</vt:lpstr>
      <vt:lpstr>Problem Statement</vt:lpstr>
      <vt:lpstr>Proposed Solution</vt:lpstr>
      <vt:lpstr>System  Approach</vt:lpstr>
      <vt:lpstr>Algorithm &amp; Deployment</vt:lpstr>
      <vt:lpstr>Result</vt:lpstr>
      <vt:lpstr>Conclusion</vt:lpstr>
      <vt:lpstr>Slide 9</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36</cp:revision>
  <dcterms:created xsi:type="dcterms:W3CDTF">2021-05-26T16:50:10Z</dcterms:created>
  <dcterms:modified xsi:type="dcterms:W3CDTF">2025-08-03T07:42:08Z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