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72" y="23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DE9B9-A785-44CF-B155-BF17148E8FA9}" type="datetimeFigureOut">
              <a:rPr lang="en-IN" smtClean="0"/>
              <a:t>26-11-2012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CB9F8-5201-4588-92D3-34361732B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74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CB9F8-5201-4588-92D3-34361732B3F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70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DB61-F980-48A6-89F9-B36C5535CFB6}" type="datetimeFigureOut">
              <a:rPr lang="en-IN" smtClean="0"/>
              <a:t>26-11-2012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2FC1-E959-4C89-8861-CB1A5B569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72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DB61-F980-48A6-89F9-B36C5535CFB6}" type="datetimeFigureOut">
              <a:rPr lang="en-IN" smtClean="0"/>
              <a:t>26-11-2012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2FC1-E959-4C89-8861-CB1A5B569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31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DB61-F980-48A6-89F9-B36C5535CFB6}" type="datetimeFigureOut">
              <a:rPr lang="en-IN" smtClean="0"/>
              <a:t>26-11-2012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2FC1-E959-4C89-8861-CB1A5B569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4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DB61-F980-48A6-89F9-B36C5535CFB6}" type="datetimeFigureOut">
              <a:rPr lang="en-IN" smtClean="0"/>
              <a:t>26-11-2012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2FC1-E959-4C89-8861-CB1A5B569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71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DB61-F980-48A6-89F9-B36C5535CFB6}" type="datetimeFigureOut">
              <a:rPr lang="en-IN" smtClean="0"/>
              <a:t>26-11-2012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2FC1-E959-4C89-8861-CB1A5B569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00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DB61-F980-48A6-89F9-B36C5535CFB6}" type="datetimeFigureOut">
              <a:rPr lang="en-IN" smtClean="0"/>
              <a:t>26-11-2012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2FC1-E959-4C89-8861-CB1A5B569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48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DB61-F980-48A6-89F9-B36C5535CFB6}" type="datetimeFigureOut">
              <a:rPr lang="en-IN" smtClean="0"/>
              <a:t>26-11-2012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2FC1-E959-4C89-8861-CB1A5B569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39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DB61-F980-48A6-89F9-B36C5535CFB6}" type="datetimeFigureOut">
              <a:rPr lang="en-IN" smtClean="0"/>
              <a:t>26-11-2012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2FC1-E959-4C89-8861-CB1A5B569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45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DB61-F980-48A6-89F9-B36C5535CFB6}" type="datetimeFigureOut">
              <a:rPr lang="en-IN" smtClean="0"/>
              <a:t>26-11-2012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2FC1-E959-4C89-8861-CB1A5B569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69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DB61-F980-48A6-89F9-B36C5535CFB6}" type="datetimeFigureOut">
              <a:rPr lang="en-IN" smtClean="0"/>
              <a:t>26-11-2012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2FC1-E959-4C89-8861-CB1A5B569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03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DB61-F980-48A6-89F9-B36C5535CFB6}" type="datetimeFigureOut">
              <a:rPr lang="en-IN" smtClean="0"/>
              <a:t>26-11-2012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2FC1-E959-4C89-8861-CB1A5B569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83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FDB61-F980-48A6-89F9-B36C5535CFB6}" type="datetimeFigureOut">
              <a:rPr lang="en-IN" smtClean="0"/>
              <a:t>26-11-2012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A2FC1-E959-4C89-8861-CB1A5B569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62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Process 18"/>
          <p:cNvSpPr/>
          <p:nvPr/>
        </p:nvSpPr>
        <p:spPr>
          <a:xfrm>
            <a:off x="6732240" y="1316284"/>
            <a:ext cx="377911" cy="27490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38" name="Group 1037"/>
          <p:cNvGrpSpPr/>
          <p:nvPr/>
        </p:nvGrpSpPr>
        <p:grpSpPr>
          <a:xfrm>
            <a:off x="6338719" y="1556792"/>
            <a:ext cx="1198866" cy="116640"/>
            <a:chOff x="6338719" y="1556792"/>
            <a:chExt cx="1198866" cy="116640"/>
          </a:xfrm>
        </p:grpSpPr>
        <p:sp>
          <p:nvSpPr>
            <p:cNvPr id="49" name="Flowchart: Process 48"/>
            <p:cNvSpPr/>
            <p:nvPr/>
          </p:nvSpPr>
          <p:spPr>
            <a:xfrm>
              <a:off x="6637585" y="1603887"/>
              <a:ext cx="900000" cy="24957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26" name="Picture 2" descr="C:\Users\RANS ANIRUDH\workspace\Breadboardsimulator\src\images\diod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7207" y="1556792"/>
              <a:ext cx="224610" cy="116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Flowchart: Process 16"/>
            <p:cNvSpPr/>
            <p:nvPr/>
          </p:nvSpPr>
          <p:spPr>
            <a:xfrm>
              <a:off x="6338719" y="1601381"/>
              <a:ext cx="113116" cy="27463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0" name="Picture 2" descr="C:\Users\RANS ANIRUDH\workspace\Breadboardsimulator\src\images\diod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257964"/>
            <a:ext cx="224610" cy="11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4" name="Group 1043"/>
          <p:cNvGrpSpPr/>
          <p:nvPr/>
        </p:nvGrpSpPr>
        <p:grpSpPr>
          <a:xfrm>
            <a:off x="6273891" y="2016191"/>
            <a:ext cx="1233532" cy="115200"/>
            <a:chOff x="6273891" y="2016191"/>
            <a:chExt cx="1233532" cy="115200"/>
          </a:xfrm>
        </p:grpSpPr>
        <p:sp>
          <p:nvSpPr>
            <p:cNvPr id="46" name="Flowchart: Process 45"/>
            <p:cNvSpPr/>
            <p:nvPr/>
          </p:nvSpPr>
          <p:spPr>
            <a:xfrm>
              <a:off x="6607423" y="2061600"/>
              <a:ext cx="900000" cy="24957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Flowchart: Process 30"/>
            <p:cNvSpPr/>
            <p:nvPr/>
          </p:nvSpPr>
          <p:spPr>
            <a:xfrm>
              <a:off x="6273891" y="2064870"/>
              <a:ext cx="111600" cy="24381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4" name="Flowchart: Direct Access Storage 1023"/>
            <p:cNvSpPr/>
            <p:nvPr/>
          </p:nvSpPr>
          <p:spPr>
            <a:xfrm>
              <a:off x="6377022" y="2016191"/>
              <a:ext cx="230400" cy="115200"/>
            </a:xfrm>
            <a:prstGeom prst="flowChartMagneticDrum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3" name="Rectangle 1032"/>
            <p:cNvSpPr/>
            <p:nvPr/>
          </p:nvSpPr>
          <p:spPr>
            <a:xfrm>
              <a:off x="6407942" y="2016191"/>
              <a:ext cx="24381" cy="1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448926" y="2016191"/>
              <a:ext cx="24381" cy="1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489669" y="2016191"/>
              <a:ext cx="24381" cy="115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544642" y="2016191"/>
              <a:ext cx="24381" cy="115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39" name="Group 1038"/>
          <p:cNvGrpSpPr/>
          <p:nvPr/>
        </p:nvGrpSpPr>
        <p:grpSpPr>
          <a:xfrm>
            <a:off x="5697648" y="1858556"/>
            <a:ext cx="1213468" cy="116640"/>
            <a:chOff x="5697648" y="1844824"/>
            <a:chExt cx="1213468" cy="116640"/>
          </a:xfrm>
        </p:grpSpPr>
        <p:sp>
          <p:nvSpPr>
            <p:cNvPr id="54" name="Flowchart: Process 53"/>
            <p:cNvSpPr/>
            <p:nvPr/>
          </p:nvSpPr>
          <p:spPr>
            <a:xfrm>
              <a:off x="5697648" y="1889413"/>
              <a:ext cx="113116" cy="27463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3" name="Picture 2" descr="C:\Users\RANS ANIRUDH\workspace\Breadboardsimulator\src\images\diod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796136" y="1844824"/>
              <a:ext cx="224610" cy="116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Flowchart: Process 51"/>
            <p:cNvSpPr/>
            <p:nvPr/>
          </p:nvSpPr>
          <p:spPr>
            <a:xfrm>
              <a:off x="6011116" y="1891919"/>
              <a:ext cx="900000" cy="24957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48" name="Group 1047"/>
          <p:cNvGrpSpPr/>
          <p:nvPr/>
        </p:nvGrpSpPr>
        <p:grpSpPr>
          <a:xfrm>
            <a:off x="5756544" y="2204864"/>
            <a:ext cx="1353607" cy="115200"/>
            <a:chOff x="5756544" y="2204864"/>
            <a:chExt cx="1353607" cy="115200"/>
          </a:xfrm>
        </p:grpSpPr>
        <p:grpSp>
          <p:nvGrpSpPr>
            <p:cNvPr id="1046" name="Group 1045"/>
            <p:cNvGrpSpPr/>
            <p:nvPr/>
          </p:nvGrpSpPr>
          <p:grpSpPr>
            <a:xfrm>
              <a:off x="5868144" y="2204864"/>
              <a:ext cx="228058" cy="115200"/>
              <a:chOff x="5868144" y="2204864"/>
              <a:chExt cx="228058" cy="115200"/>
            </a:xfrm>
          </p:grpSpPr>
          <p:sp>
            <p:nvSpPr>
              <p:cNvPr id="1041" name="Flowchart: Direct Access Storage 1040"/>
              <p:cNvSpPr/>
              <p:nvPr/>
            </p:nvSpPr>
            <p:spPr>
              <a:xfrm>
                <a:off x="5868144" y="2204864"/>
                <a:ext cx="228058" cy="115200"/>
              </a:xfrm>
              <a:prstGeom prst="flowChartMagneticDrum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42" name="Flowchart: Direct Access Storage 1041"/>
              <p:cNvSpPr/>
              <p:nvPr/>
            </p:nvSpPr>
            <p:spPr>
              <a:xfrm>
                <a:off x="6011116" y="2204864"/>
                <a:ext cx="81366" cy="115200"/>
              </a:xfrm>
              <a:prstGeom prst="flowChartMagneticDrum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43" name="Oval 1042"/>
              <p:cNvSpPr/>
              <p:nvPr/>
            </p:nvSpPr>
            <p:spPr>
              <a:xfrm>
                <a:off x="6049206" y="2204864"/>
                <a:ext cx="45719" cy="1152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62" name="Flowchart: Process 61"/>
            <p:cNvSpPr/>
            <p:nvPr/>
          </p:nvSpPr>
          <p:spPr>
            <a:xfrm>
              <a:off x="6210151" y="2249985"/>
              <a:ext cx="900000" cy="24957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Flowchart: Process 62"/>
            <p:cNvSpPr/>
            <p:nvPr/>
          </p:nvSpPr>
          <p:spPr>
            <a:xfrm>
              <a:off x="6072065" y="2249984"/>
              <a:ext cx="900000" cy="24957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Flowchart: Process 63"/>
            <p:cNvSpPr/>
            <p:nvPr/>
          </p:nvSpPr>
          <p:spPr>
            <a:xfrm>
              <a:off x="5756544" y="2250561"/>
              <a:ext cx="111600" cy="24381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47" name="Group 1046"/>
          <p:cNvGrpSpPr/>
          <p:nvPr/>
        </p:nvGrpSpPr>
        <p:grpSpPr>
          <a:xfrm>
            <a:off x="6227119" y="2492896"/>
            <a:ext cx="1189097" cy="115200"/>
            <a:chOff x="6227119" y="2492896"/>
            <a:chExt cx="1189097" cy="115200"/>
          </a:xfrm>
        </p:grpSpPr>
        <p:sp>
          <p:nvSpPr>
            <p:cNvPr id="74" name="Flowchart: Process 73"/>
            <p:cNvSpPr/>
            <p:nvPr/>
          </p:nvSpPr>
          <p:spPr>
            <a:xfrm>
              <a:off x="6516216" y="2538305"/>
              <a:ext cx="900000" cy="24957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8" name="Group 67"/>
            <p:cNvGrpSpPr/>
            <p:nvPr/>
          </p:nvGrpSpPr>
          <p:grpSpPr>
            <a:xfrm rot="10800000">
              <a:off x="6318294" y="2492896"/>
              <a:ext cx="228058" cy="115200"/>
              <a:chOff x="5868144" y="2204864"/>
              <a:chExt cx="228058" cy="115200"/>
            </a:xfrm>
          </p:grpSpPr>
          <p:sp>
            <p:nvSpPr>
              <p:cNvPr id="69" name="Flowchart: Direct Access Storage 68"/>
              <p:cNvSpPr/>
              <p:nvPr/>
            </p:nvSpPr>
            <p:spPr>
              <a:xfrm>
                <a:off x="5868144" y="2204864"/>
                <a:ext cx="228058" cy="115200"/>
              </a:xfrm>
              <a:prstGeom prst="flowChartMagneticDrum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" name="Flowchart: Direct Access Storage 69"/>
              <p:cNvSpPr/>
              <p:nvPr/>
            </p:nvSpPr>
            <p:spPr>
              <a:xfrm>
                <a:off x="6011116" y="2204864"/>
                <a:ext cx="81366" cy="115200"/>
              </a:xfrm>
              <a:prstGeom prst="flowChartMagneticDrum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6049206" y="2204864"/>
                <a:ext cx="45719" cy="1152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2" name="Flowchart: Process 71"/>
            <p:cNvSpPr/>
            <p:nvPr/>
          </p:nvSpPr>
          <p:spPr>
            <a:xfrm>
              <a:off x="6227119" y="2538305"/>
              <a:ext cx="111600" cy="24381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9" name="Group 38"/>
          <p:cNvGrpSpPr/>
          <p:nvPr/>
        </p:nvGrpSpPr>
        <p:grpSpPr>
          <a:xfrm rot="10800000">
            <a:off x="6069868" y="3130031"/>
            <a:ext cx="904393" cy="672751"/>
            <a:chOff x="6660232" y="2864257"/>
            <a:chExt cx="904393" cy="672751"/>
          </a:xfrm>
        </p:grpSpPr>
        <p:sp>
          <p:nvSpPr>
            <p:cNvPr id="1051" name="Flowchart: Process 1050"/>
            <p:cNvSpPr/>
            <p:nvPr/>
          </p:nvSpPr>
          <p:spPr>
            <a:xfrm>
              <a:off x="6732240" y="2900257"/>
              <a:ext cx="832385" cy="600751"/>
            </a:xfrm>
            <a:prstGeom prst="flowChartProces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2" name="Flowchart: Process 1051"/>
            <p:cNvSpPr/>
            <p:nvPr/>
          </p:nvSpPr>
          <p:spPr>
            <a:xfrm>
              <a:off x="6804248" y="2864257"/>
              <a:ext cx="64800" cy="36000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Flowchart: Process 85"/>
            <p:cNvSpPr/>
            <p:nvPr/>
          </p:nvSpPr>
          <p:spPr>
            <a:xfrm>
              <a:off x="7020000" y="2864257"/>
              <a:ext cx="64800" cy="36000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Flowchart: Process 96"/>
            <p:cNvSpPr/>
            <p:nvPr/>
          </p:nvSpPr>
          <p:spPr>
            <a:xfrm>
              <a:off x="7236000" y="2864257"/>
              <a:ext cx="64800" cy="36000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Flowchart: Process 97"/>
            <p:cNvSpPr/>
            <p:nvPr/>
          </p:nvSpPr>
          <p:spPr>
            <a:xfrm>
              <a:off x="7444800" y="2864257"/>
              <a:ext cx="64800" cy="36000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Flowchart: Process 100"/>
            <p:cNvSpPr/>
            <p:nvPr/>
          </p:nvSpPr>
          <p:spPr>
            <a:xfrm>
              <a:off x="6804248" y="3501008"/>
              <a:ext cx="64800" cy="36000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Flowchart: Process 101"/>
            <p:cNvSpPr/>
            <p:nvPr/>
          </p:nvSpPr>
          <p:spPr>
            <a:xfrm>
              <a:off x="7020000" y="3501008"/>
              <a:ext cx="64800" cy="36000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Flowchart: Process 102"/>
            <p:cNvSpPr/>
            <p:nvPr/>
          </p:nvSpPr>
          <p:spPr>
            <a:xfrm>
              <a:off x="7236000" y="3501008"/>
              <a:ext cx="64800" cy="36000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Flowchart: Process 103"/>
            <p:cNvSpPr/>
            <p:nvPr/>
          </p:nvSpPr>
          <p:spPr>
            <a:xfrm>
              <a:off x="7444800" y="3501008"/>
              <a:ext cx="64800" cy="36000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5" name="Oval 1054"/>
            <p:cNvSpPr/>
            <p:nvPr/>
          </p:nvSpPr>
          <p:spPr>
            <a:xfrm>
              <a:off x="6773338" y="3317146"/>
              <a:ext cx="147857" cy="147857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Arc 37"/>
            <p:cNvSpPr/>
            <p:nvPr/>
          </p:nvSpPr>
          <p:spPr>
            <a:xfrm>
              <a:off x="6660232" y="3065118"/>
              <a:ext cx="192223" cy="216024"/>
            </a:xfrm>
            <a:prstGeom prst="arc">
              <a:avLst>
                <a:gd name="adj1" fmla="val 15276796"/>
                <a:gd name="adj2" fmla="val 6299649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416216" y="3186093"/>
            <a:ext cx="904393" cy="672751"/>
            <a:chOff x="6660232" y="2864257"/>
            <a:chExt cx="904393" cy="672751"/>
          </a:xfrm>
        </p:grpSpPr>
        <p:sp>
          <p:nvSpPr>
            <p:cNvPr id="116" name="Flowchart: Process 115"/>
            <p:cNvSpPr/>
            <p:nvPr/>
          </p:nvSpPr>
          <p:spPr>
            <a:xfrm>
              <a:off x="6732240" y="2900257"/>
              <a:ext cx="832385" cy="600751"/>
            </a:xfrm>
            <a:prstGeom prst="flowChartProces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Flowchart: Process 116"/>
            <p:cNvSpPr/>
            <p:nvPr/>
          </p:nvSpPr>
          <p:spPr>
            <a:xfrm>
              <a:off x="6804248" y="2864257"/>
              <a:ext cx="64800" cy="36000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Flowchart: Process 117"/>
            <p:cNvSpPr/>
            <p:nvPr/>
          </p:nvSpPr>
          <p:spPr>
            <a:xfrm>
              <a:off x="7020000" y="2864257"/>
              <a:ext cx="64800" cy="36000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Flowchart: Process 118"/>
            <p:cNvSpPr/>
            <p:nvPr/>
          </p:nvSpPr>
          <p:spPr>
            <a:xfrm>
              <a:off x="7236000" y="2864257"/>
              <a:ext cx="64800" cy="36000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Flowchart: Process 119"/>
            <p:cNvSpPr/>
            <p:nvPr/>
          </p:nvSpPr>
          <p:spPr>
            <a:xfrm>
              <a:off x="7444800" y="2864257"/>
              <a:ext cx="64800" cy="36000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Flowchart: Process 120"/>
            <p:cNvSpPr/>
            <p:nvPr/>
          </p:nvSpPr>
          <p:spPr>
            <a:xfrm>
              <a:off x="6804248" y="3501008"/>
              <a:ext cx="64800" cy="36000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Flowchart: Process 121"/>
            <p:cNvSpPr/>
            <p:nvPr/>
          </p:nvSpPr>
          <p:spPr>
            <a:xfrm>
              <a:off x="7020000" y="3501008"/>
              <a:ext cx="64800" cy="36000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Flowchart: Process 122"/>
            <p:cNvSpPr/>
            <p:nvPr/>
          </p:nvSpPr>
          <p:spPr>
            <a:xfrm>
              <a:off x="7236000" y="3501008"/>
              <a:ext cx="64800" cy="36000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Flowchart: Process 123"/>
            <p:cNvSpPr/>
            <p:nvPr/>
          </p:nvSpPr>
          <p:spPr>
            <a:xfrm>
              <a:off x="7444800" y="3501008"/>
              <a:ext cx="64800" cy="36000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Oval 124"/>
            <p:cNvSpPr/>
            <p:nvPr/>
          </p:nvSpPr>
          <p:spPr>
            <a:xfrm>
              <a:off x="6773338" y="3317146"/>
              <a:ext cx="147857" cy="147857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Arc 125"/>
            <p:cNvSpPr/>
            <p:nvPr/>
          </p:nvSpPr>
          <p:spPr>
            <a:xfrm>
              <a:off x="6660232" y="3065118"/>
              <a:ext cx="192223" cy="216024"/>
            </a:xfrm>
            <a:prstGeom prst="arc">
              <a:avLst>
                <a:gd name="adj1" fmla="val 15276796"/>
                <a:gd name="adj2" fmla="val 6299649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1" name="Oval 50"/>
          <p:cNvSpPr/>
          <p:nvPr/>
        </p:nvSpPr>
        <p:spPr>
          <a:xfrm>
            <a:off x="3071527" y="3696828"/>
            <a:ext cx="458323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8" name="Group 147"/>
          <p:cNvGrpSpPr/>
          <p:nvPr/>
        </p:nvGrpSpPr>
        <p:grpSpPr>
          <a:xfrm>
            <a:off x="3931824" y="3143064"/>
            <a:ext cx="439271" cy="494772"/>
            <a:chOff x="3931824" y="3143064"/>
            <a:chExt cx="439271" cy="494772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4211960" y="3356992"/>
              <a:ext cx="159135" cy="26640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>
                <a:rot lat="0" lon="12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3931824" y="3352800"/>
              <a:ext cx="208128" cy="27720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139952" y="3284984"/>
              <a:ext cx="0" cy="35285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005562" y="3143064"/>
              <a:ext cx="283840" cy="2838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TopUp"/>
              <a:lightRig rig="threePt" dir="t"/>
            </a:scene3d>
            <a:sp3d>
              <a:bevelB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Minus 54"/>
            <p:cNvSpPr/>
            <p:nvPr/>
          </p:nvSpPr>
          <p:spPr>
            <a:xfrm>
              <a:off x="3981817" y="3342367"/>
              <a:ext cx="45719" cy="119043"/>
            </a:xfrm>
            <a:prstGeom prst="mathMinus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972091" y="3177262"/>
              <a:ext cx="1440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ction Jackson" pitchFamily="2" charset="0"/>
                </a:rPr>
                <a:t>E</a:t>
              </a:r>
              <a:endParaRPr lang="en-IN" sz="800" dirty="0">
                <a:latin typeface="Action Jackson" pitchFamily="2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128246" y="3175303"/>
              <a:ext cx="1440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ction Jackson" pitchFamily="2" charset="0"/>
                </a:rPr>
                <a:t>B</a:t>
              </a:r>
              <a:endParaRPr lang="en-IN" sz="800" dirty="0">
                <a:latin typeface="Action Jackson" pitchFamily="2" charset="0"/>
              </a:endParaRPr>
            </a:p>
          </p:txBody>
        </p:sp>
      </p:grpSp>
      <p:cxnSp>
        <p:nvCxnSpPr>
          <p:cNvPr id="178" name="Straight Connector 177"/>
          <p:cNvCxnSpPr/>
          <p:nvPr/>
        </p:nvCxnSpPr>
        <p:spPr>
          <a:xfrm>
            <a:off x="3476761" y="2939968"/>
            <a:ext cx="159135" cy="2664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3196625" y="2935776"/>
            <a:ext cx="208128" cy="2772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>
          <a:xfrm>
            <a:off x="3270363" y="2726040"/>
            <a:ext cx="283840" cy="2838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isometricOffAxis2Top"/>
            <a:lightRig rig="threePt" dir="t"/>
          </a:scene3d>
          <a:sp3d>
            <a:bevelT w="114300" prst="artDeco"/>
            <a:bevelB w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2" name="Minus 181"/>
          <p:cNvSpPr/>
          <p:nvPr/>
        </p:nvSpPr>
        <p:spPr>
          <a:xfrm>
            <a:off x="3246618" y="2925343"/>
            <a:ext cx="45719" cy="119043"/>
          </a:xfrm>
          <a:prstGeom prst="mathMinus">
            <a:avLst/>
          </a:prstGeom>
          <a:ln w="38100">
            <a:solidFill>
              <a:schemeClr val="bg1">
                <a:lumMod val="65000"/>
              </a:schemeClr>
            </a:solidFill>
          </a:ln>
          <a:scene3d>
            <a:camera prst="isometricOffAxis2Top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5" name="Group 154"/>
          <p:cNvGrpSpPr/>
          <p:nvPr/>
        </p:nvGrpSpPr>
        <p:grpSpPr>
          <a:xfrm>
            <a:off x="4988707" y="3354900"/>
            <a:ext cx="346639" cy="431939"/>
            <a:chOff x="4988707" y="3354900"/>
            <a:chExt cx="346639" cy="431939"/>
          </a:xfrm>
        </p:grpSpPr>
        <p:cxnSp>
          <p:nvCxnSpPr>
            <p:cNvPr id="150" name="Straight Connector 149"/>
            <p:cNvCxnSpPr/>
            <p:nvPr/>
          </p:nvCxnSpPr>
          <p:spPr>
            <a:xfrm>
              <a:off x="5222852" y="3501008"/>
              <a:ext cx="69228" cy="28583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>
              <a:off x="5076056" y="3501008"/>
              <a:ext cx="72010" cy="2796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4988707" y="3359427"/>
              <a:ext cx="1440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+mj-lt"/>
                </a:rPr>
                <a:t>-</a:t>
              </a:r>
              <a:endParaRPr lang="en-IN" sz="800" dirty="0">
                <a:latin typeface="+mj-lt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191330" y="3354900"/>
              <a:ext cx="1440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+mj-lt"/>
                </a:rPr>
                <a:t>+</a:t>
              </a:r>
            </a:p>
          </p:txBody>
        </p:sp>
        <p:pic>
          <p:nvPicPr>
            <p:cNvPr id="147" name="Picture 4" descr="C:\Users\RANS ANIRUDH\workspace\Breadboardsimulator\src\images\url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560" b="61706"/>
            <a:stretch/>
          </p:blipFill>
          <p:spPr bwMode="auto">
            <a:xfrm>
              <a:off x="5093361" y="3357040"/>
              <a:ext cx="195939" cy="165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6" name="Group 155"/>
          <p:cNvGrpSpPr/>
          <p:nvPr/>
        </p:nvGrpSpPr>
        <p:grpSpPr>
          <a:xfrm>
            <a:off x="5449497" y="3717141"/>
            <a:ext cx="346639" cy="431939"/>
            <a:chOff x="5449497" y="3717141"/>
            <a:chExt cx="346639" cy="431939"/>
          </a:xfrm>
        </p:grpSpPr>
        <p:cxnSp>
          <p:nvCxnSpPr>
            <p:cNvPr id="197" name="Straight Connector 196"/>
            <p:cNvCxnSpPr/>
            <p:nvPr/>
          </p:nvCxnSpPr>
          <p:spPr>
            <a:xfrm>
              <a:off x="5683642" y="3863249"/>
              <a:ext cx="69228" cy="28583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H="1">
              <a:off x="5536846" y="3863249"/>
              <a:ext cx="72010" cy="2796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/>
            <p:cNvSpPr txBox="1"/>
            <p:nvPr/>
          </p:nvSpPr>
          <p:spPr>
            <a:xfrm>
              <a:off x="5449497" y="3721668"/>
              <a:ext cx="1440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+mj-lt"/>
                </a:rPr>
                <a:t>+</a:t>
              </a:r>
              <a:endParaRPr lang="en-IN" sz="800" dirty="0">
                <a:latin typeface="+mj-lt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652120" y="3717141"/>
              <a:ext cx="1440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+mj-lt"/>
                </a:rPr>
                <a:t>-</a:t>
              </a:r>
              <a:endParaRPr lang="en-US" sz="800" dirty="0" smtClean="0">
                <a:latin typeface="+mj-lt"/>
              </a:endParaRPr>
            </a:p>
          </p:txBody>
        </p:sp>
        <p:pic>
          <p:nvPicPr>
            <p:cNvPr id="201" name="Picture 4" descr="C:\Users\RANS ANIRUDH\workspace\Breadboardsimulator\src\images\url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560" b="61706"/>
            <a:stretch/>
          </p:blipFill>
          <p:spPr bwMode="auto">
            <a:xfrm>
              <a:off x="5554151" y="3719281"/>
              <a:ext cx="195939" cy="165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7" name="Picture 5" descr="C:\Users\RANS ANIRUDH\workspace\Breadboardsimulator\src\images\url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5" t="61048" r="84675" b="18712"/>
          <a:stretch/>
        </p:blipFill>
        <p:spPr bwMode="auto">
          <a:xfrm>
            <a:off x="847136" y="2301809"/>
            <a:ext cx="228210" cy="22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9" name="Straight Connector 158"/>
          <p:cNvCxnSpPr/>
          <p:nvPr/>
        </p:nvCxnSpPr>
        <p:spPr>
          <a:xfrm rot="360000">
            <a:off x="1011140" y="2519387"/>
            <a:ext cx="55212" cy="223200"/>
          </a:xfrm>
          <a:prstGeom prst="line">
            <a:avLst/>
          </a:prstGeom>
          <a:ln w="12700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-300000" flipH="1">
            <a:off x="835200" y="2517760"/>
            <a:ext cx="44928" cy="219300"/>
          </a:xfrm>
          <a:prstGeom prst="line">
            <a:avLst/>
          </a:prstGeom>
          <a:ln w="12700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722841" y="2277452"/>
            <a:ext cx="144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_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972620" y="2314746"/>
            <a:ext cx="144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+mj-lt"/>
              </a:rPr>
              <a:t>+</a:t>
            </a:r>
            <a:endParaRPr lang="en-US" sz="800" dirty="0" smtClean="0"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547664" y="3723580"/>
            <a:ext cx="919167" cy="369332"/>
            <a:chOff x="3126106" y="5589240"/>
            <a:chExt cx="919167" cy="369332"/>
          </a:xfrm>
        </p:grpSpPr>
        <p:sp>
          <p:nvSpPr>
            <p:cNvPr id="2" name="Rectangle 1"/>
            <p:cNvSpPr/>
            <p:nvPr/>
          </p:nvSpPr>
          <p:spPr>
            <a:xfrm>
              <a:off x="3356338" y="5589240"/>
              <a:ext cx="688935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b="1" cap="all" spc="0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Save</a:t>
              </a:r>
              <a:endParaRPr lang="en-US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pic>
          <p:nvPicPr>
            <p:cNvPr id="3" name="Picture 2" descr="C:\Users\RANS ANIRUDH\workspace\mice\src\images\sav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6106" y="5629890"/>
              <a:ext cx="288032" cy="288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02491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10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RANS ANIRUDH</dc:creator>
  <cp:lastModifiedBy>RANS ANIRUDH</cp:lastModifiedBy>
  <cp:revision>32</cp:revision>
  <dcterms:created xsi:type="dcterms:W3CDTF">2012-10-29T10:41:09Z</dcterms:created>
  <dcterms:modified xsi:type="dcterms:W3CDTF">2012-11-26T17:49:13Z</dcterms:modified>
</cp:coreProperties>
</file>