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17F9-6BE4-41CC-A1C3-071FDE9B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9189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90’s cricketer</a:t>
            </a:r>
            <a:br>
              <a:rPr lang="en-US" dirty="0"/>
            </a:br>
            <a:r>
              <a:rPr lang="en-US" dirty="0"/>
              <a:t>You are</a:t>
            </a:r>
            <a:br>
              <a:rPr lang="en-IN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366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Which 90’s cricketer You are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90’s cricketer You are  </dc:title>
  <dc:creator>ABINASH CHHETRI</dc:creator>
  <cp:lastModifiedBy>ABINASH CHHETRI</cp:lastModifiedBy>
  <cp:revision>1</cp:revision>
  <dcterms:created xsi:type="dcterms:W3CDTF">2021-11-26T02:38:41Z</dcterms:created>
  <dcterms:modified xsi:type="dcterms:W3CDTF">2021-11-26T02:40:31Z</dcterms:modified>
</cp:coreProperties>
</file>