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36" r:id="rId1"/>
  </p:sldMasterIdLst>
  <p:notesMasterIdLst>
    <p:notesMasterId r:id="rId14"/>
  </p:notesMasterIdLst>
  <p:sldIdLst>
    <p:sldId id="256" r:id="rId2"/>
    <p:sldId id="257" r:id="rId3"/>
    <p:sldId id="258" r:id="rId4"/>
    <p:sldId id="261" r:id="rId5"/>
    <p:sldId id="262" r:id="rId6"/>
    <p:sldId id="275" r:id="rId7"/>
    <p:sldId id="269" r:id="rId8"/>
    <p:sldId id="264" r:id="rId9"/>
    <p:sldId id="272" r:id="rId10"/>
    <p:sldId id="274" r:id="rId11"/>
    <p:sldId id="273" r:id="rId12"/>
    <p:sldId id="260" r:id="rId13"/>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1906CB-F88C-4E23-813D-3083BD182337}" v="1" dt="2022-09-12T14:04:49.760"/>
    <p1510:client id="{A0A51696-9F29-4639-978B-7D4334155D4E}" v="5" dt="2022-09-12T13:46:51.6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5033" autoAdjust="0"/>
  </p:normalViewPr>
  <p:slideViewPr>
    <p:cSldViewPr>
      <p:cViewPr varScale="1">
        <p:scale>
          <a:sx n="126" d="100"/>
          <a:sy n="126" d="100"/>
        </p:scale>
        <p:origin x="1712" y="200"/>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si Viramgama" userId="55321f59fe3340d1" providerId="LiveId" clId="{7E1906CB-F88C-4E23-813D-3083BD182337}"/>
    <pc:docChg chg="modSld">
      <pc:chgData name="Mansi Viramgama" userId="55321f59fe3340d1" providerId="LiveId" clId="{7E1906CB-F88C-4E23-813D-3083BD182337}" dt="2022-09-12T14:05:41.517" v="59" actId="20577"/>
      <pc:docMkLst>
        <pc:docMk/>
      </pc:docMkLst>
      <pc:sldChg chg="modSp mod">
        <pc:chgData name="Mansi Viramgama" userId="55321f59fe3340d1" providerId="LiveId" clId="{7E1906CB-F88C-4E23-813D-3083BD182337}" dt="2022-09-12T14:05:31.621" v="40" actId="20577"/>
        <pc:sldMkLst>
          <pc:docMk/>
          <pc:sldMk cId="0" sldId="256"/>
        </pc:sldMkLst>
        <pc:spChg chg="mod">
          <ac:chgData name="Mansi Viramgama" userId="55321f59fe3340d1" providerId="LiveId" clId="{7E1906CB-F88C-4E23-813D-3083BD182337}" dt="2022-09-12T14:05:31.621" v="40" actId="20577"/>
          <ac:spMkLst>
            <pc:docMk/>
            <pc:sldMk cId="0" sldId="256"/>
            <ac:spMk id="4098" creationId="{E64F2F3D-71BA-F728-CDC0-0AF66C39FA20}"/>
          </ac:spMkLst>
        </pc:spChg>
      </pc:sldChg>
      <pc:sldChg chg="modSp mod">
        <pc:chgData name="Mansi Viramgama" userId="55321f59fe3340d1" providerId="LiveId" clId="{7E1906CB-F88C-4E23-813D-3083BD182337}" dt="2022-09-12T14:05:41.517" v="59" actId="20577"/>
        <pc:sldMkLst>
          <pc:docMk/>
          <pc:sldMk cId="0" sldId="267"/>
        </pc:sldMkLst>
        <pc:spChg chg="mod">
          <ac:chgData name="Mansi Viramgama" userId="55321f59fe3340d1" providerId="LiveId" clId="{7E1906CB-F88C-4E23-813D-3083BD182337}" dt="2022-09-12T14:05:41.517" v="59" actId="20577"/>
          <ac:spMkLst>
            <pc:docMk/>
            <pc:sldMk cId="0" sldId="267"/>
            <ac:spMk id="10243" creationId="{C86CD64A-EF14-F1B4-7901-295D042ECF0B}"/>
          </ac:spMkLst>
        </pc:spChg>
      </pc:sldChg>
      <pc:sldChg chg="addSp modSp">
        <pc:chgData name="Mansi Viramgama" userId="55321f59fe3340d1" providerId="LiveId" clId="{7E1906CB-F88C-4E23-813D-3083BD182337}" dt="2022-09-12T14:04:49.760" v="0"/>
        <pc:sldMkLst>
          <pc:docMk/>
          <pc:sldMk cId="0" sldId="269"/>
        </pc:sldMkLst>
        <pc:picChg chg="add mod">
          <ac:chgData name="Mansi Viramgama" userId="55321f59fe3340d1" providerId="LiveId" clId="{7E1906CB-F88C-4E23-813D-3083BD182337}" dt="2022-09-12T14:04:49.760" v="0"/>
          <ac:picMkLst>
            <pc:docMk/>
            <pc:sldMk cId="0" sldId="269"/>
            <ac:picMk id="3" creationId="{C1A4E24C-1EF6-F599-DD35-1E68F896586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6FA2B88E-E72D-8DAD-BE54-61FD49114C62}"/>
              </a:ext>
            </a:extLst>
          </p:cNvPr>
          <p:cNvSpPr>
            <a:spLocks noGrp="1" noRot="1" noChangeAspect="1" noChangeArrowheads="1"/>
          </p:cNvSpPr>
          <p:nvPr>
            <p:ph type="sldImg"/>
          </p:nvPr>
        </p:nvSpPr>
        <p:spPr bwMode="auto">
          <a:xfrm>
            <a:off x="215900" y="812800"/>
            <a:ext cx="7126288"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a:extLst>
              <a:ext uri="{FF2B5EF4-FFF2-40B4-BE49-F238E27FC236}">
                <a16:creationId xmlns:a16="http://schemas.microsoft.com/office/drawing/2014/main" id="{0D92DABB-5D87-802E-0897-E1D78B2321C0}"/>
              </a:ext>
            </a:extLst>
          </p:cNvPr>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a:extLst>
              <a:ext uri="{FF2B5EF4-FFF2-40B4-BE49-F238E27FC236}">
                <a16:creationId xmlns:a16="http://schemas.microsoft.com/office/drawing/2014/main" id="{4CDEA3AD-0F5E-6AE3-E994-5DC939393ECF}"/>
              </a:ext>
            </a:extLst>
          </p:cNvPr>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a:extLst>
              <a:ext uri="{FF2B5EF4-FFF2-40B4-BE49-F238E27FC236}">
                <a16:creationId xmlns:a16="http://schemas.microsoft.com/office/drawing/2014/main" id="{86145C64-EAD1-47C9-FAF6-CD09271D94AF}"/>
              </a:ext>
            </a:extLst>
          </p:cNvPr>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a:extLst>
              <a:ext uri="{FF2B5EF4-FFF2-40B4-BE49-F238E27FC236}">
                <a16:creationId xmlns:a16="http://schemas.microsoft.com/office/drawing/2014/main" id="{DA2F3EDC-8904-AFFA-3382-04DF7C8DA80F}"/>
              </a:ext>
            </a:extLst>
          </p:cNvPr>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a:extLst>
              <a:ext uri="{FF2B5EF4-FFF2-40B4-BE49-F238E27FC236}">
                <a16:creationId xmlns:a16="http://schemas.microsoft.com/office/drawing/2014/main" id="{54412284-9409-DADE-BD42-00D972A06722}"/>
              </a:ext>
            </a:extLst>
          </p:cNvPr>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fld id="{042B35C3-0563-43CB-B6FE-ED72A755BFEB}"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a:extLst>
              <a:ext uri="{FF2B5EF4-FFF2-40B4-BE49-F238E27FC236}">
                <a16:creationId xmlns:a16="http://schemas.microsoft.com/office/drawing/2014/main" id="{385AC1D6-F38C-7EBF-107A-7F0DD7F5E38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B469550F-485E-475B-A017-F54DD2941BDA}" type="slidenum">
              <a:rPr lang="en-IN" altLang="en-US" sz="1400" smtClean="0"/>
              <a:pPr fontAlgn="base">
                <a:spcBef>
                  <a:spcPct val="0"/>
                </a:spcBef>
                <a:spcAft>
                  <a:spcPct val="0"/>
                </a:spcAft>
              </a:pPr>
              <a:t>1</a:t>
            </a:fld>
            <a:endParaRPr lang="en-IN" altLang="en-US" sz="1400"/>
          </a:p>
        </p:txBody>
      </p:sp>
      <p:sp>
        <p:nvSpPr>
          <p:cNvPr id="7171" name="Rectangle 1">
            <a:extLst>
              <a:ext uri="{FF2B5EF4-FFF2-40B4-BE49-F238E27FC236}">
                <a16:creationId xmlns:a16="http://schemas.microsoft.com/office/drawing/2014/main" id="{EF42D68B-CC31-1B50-B6A4-83C9F7092B90}"/>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2" name="Rectangle 2">
            <a:extLst>
              <a:ext uri="{FF2B5EF4-FFF2-40B4-BE49-F238E27FC236}">
                <a16:creationId xmlns:a16="http://schemas.microsoft.com/office/drawing/2014/main" id="{70ABAB0C-BB20-9033-2EBB-79A3763E32D7}"/>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44EB79F2-8597-8CF4-8DF4-8AE6A0060DAA}"/>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DDE15AA9-3AFB-4581-ACF4-165208D6C80E}" type="slidenum">
              <a:rPr lang="en-IN" altLang="en-US" sz="1400" smtClean="0"/>
              <a:pPr fontAlgn="base">
                <a:spcBef>
                  <a:spcPct val="0"/>
                </a:spcBef>
                <a:spcAft>
                  <a:spcPct val="0"/>
                </a:spcAft>
              </a:pPr>
              <a:t>2</a:t>
            </a:fld>
            <a:endParaRPr lang="en-IN" altLang="en-US" sz="1400"/>
          </a:p>
        </p:txBody>
      </p:sp>
      <p:sp>
        <p:nvSpPr>
          <p:cNvPr id="11267" name="Rectangle 1">
            <a:extLst>
              <a:ext uri="{FF2B5EF4-FFF2-40B4-BE49-F238E27FC236}">
                <a16:creationId xmlns:a16="http://schemas.microsoft.com/office/drawing/2014/main" id="{2CEEA1BF-AD60-AB86-92A3-25647B8A164E}"/>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a:extLst>
              <a:ext uri="{FF2B5EF4-FFF2-40B4-BE49-F238E27FC236}">
                <a16:creationId xmlns:a16="http://schemas.microsoft.com/office/drawing/2014/main" id="{D0A86885-EB51-D1CA-79AE-3551B86E5EF3}"/>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EEE3ECF9-9A1F-E094-4C15-091F31F6B46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9D44F97F-2E87-464E-BE11-2C45842E8F1C}" type="slidenum">
              <a:rPr lang="en-IN" altLang="en-US" sz="1400" smtClean="0"/>
              <a:pPr fontAlgn="base">
                <a:spcBef>
                  <a:spcPct val="0"/>
                </a:spcBef>
                <a:spcAft>
                  <a:spcPct val="0"/>
                </a:spcAft>
              </a:pPr>
              <a:t>3</a:t>
            </a:fld>
            <a:endParaRPr lang="en-IN" altLang="en-US" sz="1400"/>
          </a:p>
        </p:txBody>
      </p:sp>
      <p:sp>
        <p:nvSpPr>
          <p:cNvPr id="11267" name="Rectangle 1">
            <a:extLst>
              <a:ext uri="{FF2B5EF4-FFF2-40B4-BE49-F238E27FC236}">
                <a16:creationId xmlns:a16="http://schemas.microsoft.com/office/drawing/2014/main" id="{724305D7-6B13-B73B-C439-E8EAF06DAF14}"/>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a:extLst>
              <a:ext uri="{FF2B5EF4-FFF2-40B4-BE49-F238E27FC236}">
                <a16:creationId xmlns:a16="http://schemas.microsoft.com/office/drawing/2014/main" id="{A1620165-1296-A0F0-4770-BD1FEC1A29AA}"/>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6078FF08-41E2-9504-1639-B24DD8113A4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4F5EE700-96D9-487D-9F24-BF3CE23A8D2A}" type="slidenum">
              <a:rPr lang="en-IN" altLang="en-US" sz="1400" smtClean="0"/>
              <a:pPr fontAlgn="base">
                <a:spcBef>
                  <a:spcPct val="0"/>
                </a:spcBef>
                <a:spcAft>
                  <a:spcPct val="0"/>
                </a:spcAft>
              </a:pPr>
              <a:t>4</a:t>
            </a:fld>
            <a:endParaRPr lang="en-IN" altLang="en-US" sz="1400"/>
          </a:p>
        </p:txBody>
      </p:sp>
      <p:sp>
        <p:nvSpPr>
          <p:cNvPr id="13315" name="Rectangle 1">
            <a:extLst>
              <a:ext uri="{FF2B5EF4-FFF2-40B4-BE49-F238E27FC236}">
                <a16:creationId xmlns:a16="http://schemas.microsoft.com/office/drawing/2014/main" id="{3137B5DA-5FC7-7C72-F620-BD1D0AB45AA9}"/>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a:extLst>
              <a:ext uri="{FF2B5EF4-FFF2-40B4-BE49-F238E27FC236}">
                <a16:creationId xmlns:a16="http://schemas.microsoft.com/office/drawing/2014/main" id="{5280C194-B8E5-0137-A28D-CC4AC7B840DA}"/>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a:extLst>
              <a:ext uri="{FF2B5EF4-FFF2-40B4-BE49-F238E27FC236}">
                <a16:creationId xmlns:a16="http://schemas.microsoft.com/office/drawing/2014/main" id="{AB021563-79B9-5424-401A-91B9EECB32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6442A788-0BEF-4788-921C-1F447391DF0C}" type="slidenum">
              <a:rPr lang="en-IN" altLang="en-US" sz="1400" smtClean="0"/>
              <a:pPr fontAlgn="base">
                <a:spcBef>
                  <a:spcPct val="0"/>
                </a:spcBef>
                <a:spcAft>
                  <a:spcPct val="0"/>
                </a:spcAft>
              </a:pPr>
              <a:t>5</a:t>
            </a:fld>
            <a:endParaRPr lang="en-IN" altLang="en-US" sz="1400"/>
          </a:p>
        </p:txBody>
      </p:sp>
      <p:sp>
        <p:nvSpPr>
          <p:cNvPr id="15363" name="Rectangle 1">
            <a:extLst>
              <a:ext uri="{FF2B5EF4-FFF2-40B4-BE49-F238E27FC236}">
                <a16:creationId xmlns:a16="http://schemas.microsoft.com/office/drawing/2014/main" id="{9F5ADC61-301F-1B7B-7432-89D7A3E89A9B}"/>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Rectangle 2">
            <a:extLst>
              <a:ext uri="{FF2B5EF4-FFF2-40B4-BE49-F238E27FC236}">
                <a16:creationId xmlns:a16="http://schemas.microsoft.com/office/drawing/2014/main" id="{1A0F7C29-F734-7CB7-1377-710A58998D91}"/>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a:extLst>
              <a:ext uri="{FF2B5EF4-FFF2-40B4-BE49-F238E27FC236}">
                <a16:creationId xmlns:a16="http://schemas.microsoft.com/office/drawing/2014/main" id="{7F2BB247-1779-9B6D-BDEB-9B318F9B915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F6BF6E1A-FF47-4F30-AE54-9B516F4C5AF9}" type="slidenum">
              <a:rPr lang="en-IN" altLang="en-US" sz="1400" smtClean="0"/>
              <a:pPr fontAlgn="base">
                <a:spcBef>
                  <a:spcPct val="0"/>
                </a:spcBef>
                <a:spcAft>
                  <a:spcPct val="0"/>
                </a:spcAft>
              </a:pPr>
              <a:t>7</a:t>
            </a:fld>
            <a:endParaRPr lang="en-IN" altLang="en-US" sz="1400"/>
          </a:p>
        </p:txBody>
      </p:sp>
      <p:sp>
        <p:nvSpPr>
          <p:cNvPr id="27651" name="Rectangle 1">
            <a:extLst>
              <a:ext uri="{FF2B5EF4-FFF2-40B4-BE49-F238E27FC236}">
                <a16:creationId xmlns:a16="http://schemas.microsoft.com/office/drawing/2014/main" id="{C029FD1F-EBAC-EC8C-78BD-DECEE844545A}"/>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Rectangle 2">
            <a:extLst>
              <a:ext uri="{FF2B5EF4-FFF2-40B4-BE49-F238E27FC236}">
                <a16:creationId xmlns:a16="http://schemas.microsoft.com/office/drawing/2014/main" id="{3E7D3504-3674-57DD-CFB2-9D11FEBC0978}"/>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0FE22F3E-C73E-90CF-6BDE-0E1213CE645A}"/>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CD7E070E-6005-4AA7-88FE-6A67A8CF3A0D}" type="slidenum">
              <a:rPr lang="en-IN" altLang="en-US" sz="1400" smtClean="0"/>
              <a:pPr fontAlgn="base">
                <a:spcBef>
                  <a:spcPct val="0"/>
                </a:spcBef>
                <a:spcAft>
                  <a:spcPct val="0"/>
                </a:spcAft>
              </a:pPr>
              <a:t>8</a:t>
            </a:fld>
            <a:endParaRPr lang="en-IN" altLang="en-US" sz="1400"/>
          </a:p>
        </p:txBody>
      </p:sp>
      <p:sp>
        <p:nvSpPr>
          <p:cNvPr id="21507" name="Rectangle 1">
            <a:extLst>
              <a:ext uri="{FF2B5EF4-FFF2-40B4-BE49-F238E27FC236}">
                <a16:creationId xmlns:a16="http://schemas.microsoft.com/office/drawing/2014/main" id="{072AD4D0-EA38-4AD2-4193-5CA012145A00}"/>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Rectangle 2">
            <a:extLst>
              <a:ext uri="{FF2B5EF4-FFF2-40B4-BE49-F238E27FC236}">
                <a16:creationId xmlns:a16="http://schemas.microsoft.com/office/drawing/2014/main" id="{327E9BD3-E38A-13EE-1B04-FF0D4F40FDE2}"/>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a:extLst>
              <a:ext uri="{FF2B5EF4-FFF2-40B4-BE49-F238E27FC236}">
                <a16:creationId xmlns:a16="http://schemas.microsoft.com/office/drawing/2014/main" id="{02113600-5D81-7B86-8D4F-5DB7CDBC16A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40AAE8F9-4BB9-437F-9830-17FC61883767}" type="slidenum">
              <a:rPr lang="en-IN" altLang="en-US" sz="1400" smtClean="0"/>
              <a:pPr fontAlgn="base">
                <a:spcBef>
                  <a:spcPct val="0"/>
                </a:spcBef>
                <a:spcAft>
                  <a:spcPct val="0"/>
                </a:spcAft>
              </a:pPr>
              <a:t>12</a:t>
            </a:fld>
            <a:endParaRPr lang="en-IN" altLang="en-US" sz="1400"/>
          </a:p>
        </p:txBody>
      </p:sp>
      <p:sp>
        <p:nvSpPr>
          <p:cNvPr id="25603" name="Rectangle 1">
            <a:extLst>
              <a:ext uri="{FF2B5EF4-FFF2-40B4-BE49-F238E27FC236}">
                <a16:creationId xmlns:a16="http://schemas.microsoft.com/office/drawing/2014/main" id="{BDC9A23B-D316-1465-8CC1-F7F16EEC9312}"/>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Rectangle 2">
            <a:extLst>
              <a:ext uri="{FF2B5EF4-FFF2-40B4-BE49-F238E27FC236}">
                <a16:creationId xmlns:a16="http://schemas.microsoft.com/office/drawing/2014/main" id="{ABE0AF5E-FE4A-3C11-FB8A-42C9E76B1207}"/>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D93BE-08C9-C24F-04B2-0651FA273C87}"/>
              </a:ext>
            </a:extLst>
          </p:cNvPr>
          <p:cNvSpPr>
            <a:spLocks noGrp="1"/>
          </p:cNvSpPr>
          <p:nvPr>
            <p:ph type="ctrTitle"/>
          </p:nvPr>
        </p:nvSpPr>
        <p:spPr>
          <a:xfrm>
            <a:off x="1260078" y="1237197"/>
            <a:ext cx="7560469" cy="2631887"/>
          </a:xfrm>
        </p:spPr>
        <p:txBody>
          <a:bodyPr anchor="b"/>
          <a:lstStyle>
            <a:lvl1pPr algn="ctr">
              <a:defRPr sz="4961"/>
            </a:lvl1pPr>
          </a:lstStyle>
          <a:p>
            <a:r>
              <a:rPr lang="en-GB"/>
              <a:t>Click to edit Master title style</a:t>
            </a:r>
            <a:endParaRPr lang="en-US"/>
          </a:p>
        </p:txBody>
      </p:sp>
      <p:sp>
        <p:nvSpPr>
          <p:cNvPr id="3" name="Subtitle 2">
            <a:extLst>
              <a:ext uri="{FF2B5EF4-FFF2-40B4-BE49-F238E27FC236}">
                <a16:creationId xmlns:a16="http://schemas.microsoft.com/office/drawing/2014/main" id="{1B1761BF-5B23-D21D-9296-1110FCB47FD4}"/>
              </a:ext>
            </a:extLst>
          </p:cNvPr>
          <p:cNvSpPr>
            <a:spLocks noGrp="1"/>
          </p:cNvSpPr>
          <p:nvPr>
            <p:ph type="subTitle" idx="1"/>
          </p:nvPr>
        </p:nvSpPr>
        <p:spPr>
          <a:xfrm>
            <a:off x="1260078" y="3970580"/>
            <a:ext cx="7560469" cy="1825171"/>
          </a:xfrm>
        </p:spPr>
        <p:txBody>
          <a:bodyPr/>
          <a:lstStyle>
            <a:lvl1pPr marL="0" indent="0" algn="ctr">
              <a:buNone/>
              <a:defRPr sz="1984"/>
            </a:lvl1pPr>
            <a:lvl2pPr marL="378013" indent="0" algn="ctr">
              <a:buNone/>
              <a:defRPr sz="1654"/>
            </a:lvl2pPr>
            <a:lvl3pPr marL="756026" indent="0" algn="ctr">
              <a:buNone/>
              <a:defRPr sz="1488"/>
            </a:lvl3pPr>
            <a:lvl4pPr marL="1134039" indent="0" algn="ctr">
              <a:buNone/>
              <a:defRPr sz="1323"/>
            </a:lvl4pPr>
            <a:lvl5pPr marL="1512052" indent="0" algn="ctr">
              <a:buNone/>
              <a:defRPr sz="1323"/>
            </a:lvl5pPr>
            <a:lvl6pPr marL="1890065" indent="0" algn="ctr">
              <a:buNone/>
              <a:defRPr sz="1323"/>
            </a:lvl6pPr>
            <a:lvl7pPr marL="2268078" indent="0" algn="ctr">
              <a:buNone/>
              <a:defRPr sz="1323"/>
            </a:lvl7pPr>
            <a:lvl8pPr marL="2646091" indent="0" algn="ctr">
              <a:buNone/>
              <a:defRPr sz="1323"/>
            </a:lvl8pPr>
            <a:lvl9pPr marL="3024104" indent="0" algn="ctr">
              <a:buNone/>
              <a:defRPr sz="1323"/>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EF0F494-2C36-98E5-5D05-4BF098ABD489}"/>
              </a:ext>
            </a:extLst>
          </p:cNvPr>
          <p:cNvSpPr>
            <a:spLocks noGrp="1"/>
          </p:cNvSpPr>
          <p:nvPr>
            <p:ph type="dt" sz="half" idx="10"/>
          </p:nvPr>
        </p:nvSpPr>
        <p:spPr/>
        <p:txBody>
          <a:bodyPr/>
          <a:lstStyle/>
          <a:p>
            <a:pPr>
              <a:defRPr/>
            </a:pPr>
            <a:fld id="{D4E566B5-A4C5-4BE4-B2EF-D263486E9B6F}" type="datetimeFigureOut">
              <a:rPr lang="en-US" smtClean="0"/>
              <a:pPr>
                <a:defRPr/>
              </a:pPr>
              <a:t>10/10/23</a:t>
            </a:fld>
            <a:endParaRPr lang="en-US" dirty="0"/>
          </a:p>
        </p:txBody>
      </p:sp>
      <p:sp>
        <p:nvSpPr>
          <p:cNvPr id="5" name="Footer Placeholder 4">
            <a:extLst>
              <a:ext uri="{FF2B5EF4-FFF2-40B4-BE49-F238E27FC236}">
                <a16:creationId xmlns:a16="http://schemas.microsoft.com/office/drawing/2014/main" id="{CE68F45E-ACE4-7392-8EF8-6D130D1E633D}"/>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C8E28162-B256-8B51-820A-136FF8AAEF34}"/>
              </a:ext>
            </a:extLst>
          </p:cNvPr>
          <p:cNvSpPr>
            <a:spLocks noGrp="1"/>
          </p:cNvSpPr>
          <p:nvPr>
            <p:ph type="sldNum" sz="quarter" idx="12"/>
          </p:nvPr>
        </p:nvSpPr>
        <p:spPr/>
        <p:txBody>
          <a:bodyPr/>
          <a:lstStyle/>
          <a:p>
            <a:pPr>
              <a:defRPr/>
            </a:pPr>
            <a:fld id="{F654FD23-7A1D-4706-A682-BD9D88B85A8D}" type="slidenum">
              <a:rPr lang="en-US" smtClean="0"/>
              <a:pPr>
                <a:defRPr/>
              </a:pPr>
              <a:t>‹#›</a:t>
            </a:fld>
            <a:endParaRPr lang="en-US" dirty="0"/>
          </a:p>
        </p:txBody>
      </p:sp>
    </p:spTree>
    <p:extLst>
      <p:ext uri="{BB962C8B-B14F-4D97-AF65-F5344CB8AC3E}">
        <p14:creationId xmlns:p14="http://schemas.microsoft.com/office/powerpoint/2010/main" val="26703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91B81-2890-1326-9249-29A7C2115E3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16892A2-A6F6-D24F-998F-BA5451F0395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F4C6483-DB0B-7D71-8797-21846803C2B0}"/>
              </a:ext>
            </a:extLst>
          </p:cNvPr>
          <p:cNvSpPr>
            <a:spLocks noGrp="1"/>
          </p:cNvSpPr>
          <p:nvPr>
            <p:ph type="dt" sz="half" idx="10"/>
          </p:nvPr>
        </p:nvSpPr>
        <p:spPr/>
        <p:txBody>
          <a:bodyPr/>
          <a:lstStyle/>
          <a:p>
            <a:pPr>
              <a:defRPr/>
            </a:pPr>
            <a:fld id="{01475D82-D87B-4698-8418-BB5C4404F7BF}" type="datetimeFigureOut">
              <a:rPr lang="en-US" smtClean="0"/>
              <a:pPr>
                <a:defRPr/>
              </a:pPr>
              <a:t>10/10/23</a:t>
            </a:fld>
            <a:endParaRPr lang="en-US" dirty="0"/>
          </a:p>
        </p:txBody>
      </p:sp>
      <p:sp>
        <p:nvSpPr>
          <p:cNvPr id="5" name="Footer Placeholder 4">
            <a:extLst>
              <a:ext uri="{FF2B5EF4-FFF2-40B4-BE49-F238E27FC236}">
                <a16:creationId xmlns:a16="http://schemas.microsoft.com/office/drawing/2014/main" id="{E69011F3-4E15-6923-6783-A9B132802FB4}"/>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56AD5DD7-71D8-BDCB-B0B7-DE52C53762EB}"/>
              </a:ext>
            </a:extLst>
          </p:cNvPr>
          <p:cNvSpPr>
            <a:spLocks noGrp="1"/>
          </p:cNvSpPr>
          <p:nvPr>
            <p:ph type="sldNum" sz="quarter" idx="12"/>
          </p:nvPr>
        </p:nvSpPr>
        <p:spPr/>
        <p:txBody>
          <a:bodyPr/>
          <a:lstStyle/>
          <a:p>
            <a:pPr>
              <a:defRPr/>
            </a:pPr>
            <a:fld id="{AA2CA48D-3299-4D0E-A6A9-F7F179BA03F5}" type="slidenum">
              <a:rPr lang="en-US" smtClean="0"/>
              <a:pPr>
                <a:defRPr/>
              </a:pPr>
              <a:t>‹#›</a:t>
            </a:fld>
            <a:endParaRPr lang="en-US" dirty="0"/>
          </a:p>
        </p:txBody>
      </p:sp>
    </p:spTree>
    <p:extLst>
      <p:ext uri="{BB962C8B-B14F-4D97-AF65-F5344CB8AC3E}">
        <p14:creationId xmlns:p14="http://schemas.microsoft.com/office/powerpoint/2010/main" val="1075304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D61DFF-99E0-0B22-E5AC-00638B9BDDA6}"/>
              </a:ext>
            </a:extLst>
          </p:cNvPr>
          <p:cNvSpPr>
            <a:spLocks noGrp="1"/>
          </p:cNvSpPr>
          <p:nvPr>
            <p:ph type="title" orient="vert"/>
          </p:nvPr>
        </p:nvSpPr>
        <p:spPr>
          <a:xfrm>
            <a:off x="7213947" y="402483"/>
            <a:ext cx="2173635" cy="6406475"/>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733CAB0-0F96-AB07-DE47-7FD64A213F18}"/>
              </a:ext>
            </a:extLst>
          </p:cNvPr>
          <p:cNvSpPr>
            <a:spLocks noGrp="1"/>
          </p:cNvSpPr>
          <p:nvPr>
            <p:ph type="body" orient="vert" idx="1"/>
          </p:nvPr>
        </p:nvSpPr>
        <p:spPr>
          <a:xfrm>
            <a:off x="693043" y="402483"/>
            <a:ext cx="6394896" cy="64064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733CC60-879D-DB78-CF8A-197703D43EB1}"/>
              </a:ext>
            </a:extLst>
          </p:cNvPr>
          <p:cNvSpPr>
            <a:spLocks noGrp="1"/>
          </p:cNvSpPr>
          <p:nvPr>
            <p:ph type="dt" sz="half" idx="10"/>
          </p:nvPr>
        </p:nvSpPr>
        <p:spPr/>
        <p:txBody>
          <a:bodyPr/>
          <a:lstStyle/>
          <a:p>
            <a:pPr>
              <a:defRPr/>
            </a:pPr>
            <a:fld id="{01475D82-D87B-4698-8418-BB5C4404F7BF}" type="datetimeFigureOut">
              <a:rPr lang="en-US" smtClean="0"/>
              <a:pPr>
                <a:defRPr/>
              </a:pPr>
              <a:t>10/10/23</a:t>
            </a:fld>
            <a:endParaRPr lang="en-US" dirty="0"/>
          </a:p>
        </p:txBody>
      </p:sp>
      <p:sp>
        <p:nvSpPr>
          <p:cNvPr id="5" name="Footer Placeholder 4">
            <a:extLst>
              <a:ext uri="{FF2B5EF4-FFF2-40B4-BE49-F238E27FC236}">
                <a16:creationId xmlns:a16="http://schemas.microsoft.com/office/drawing/2014/main" id="{8F729DD4-60AD-1150-9C8D-70B1921C47EA}"/>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AE0A48E0-C46B-5E40-63CC-E36B0C37A1AF}"/>
              </a:ext>
            </a:extLst>
          </p:cNvPr>
          <p:cNvSpPr>
            <a:spLocks noGrp="1"/>
          </p:cNvSpPr>
          <p:nvPr>
            <p:ph type="sldNum" sz="quarter" idx="12"/>
          </p:nvPr>
        </p:nvSpPr>
        <p:spPr/>
        <p:txBody>
          <a:bodyPr/>
          <a:lstStyle/>
          <a:p>
            <a:pPr>
              <a:defRPr/>
            </a:pPr>
            <a:fld id="{AA2CA48D-3299-4D0E-A6A9-F7F179BA03F5}" type="slidenum">
              <a:rPr lang="en-US" smtClean="0"/>
              <a:pPr>
                <a:defRPr/>
              </a:pPr>
              <a:t>‹#›</a:t>
            </a:fld>
            <a:endParaRPr lang="en-US" dirty="0"/>
          </a:p>
        </p:txBody>
      </p:sp>
    </p:spTree>
    <p:extLst>
      <p:ext uri="{BB962C8B-B14F-4D97-AF65-F5344CB8AC3E}">
        <p14:creationId xmlns:p14="http://schemas.microsoft.com/office/powerpoint/2010/main" val="861492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DA4A3-C86D-8251-717E-7A07B43617A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39C35FA-572C-1D72-EA91-3CB3A0CD9FC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DF8335A-0514-A5EA-E133-F8E7E39AD9BC}"/>
              </a:ext>
            </a:extLst>
          </p:cNvPr>
          <p:cNvSpPr>
            <a:spLocks noGrp="1"/>
          </p:cNvSpPr>
          <p:nvPr>
            <p:ph type="dt" sz="half" idx="10"/>
          </p:nvPr>
        </p:nvSpPr>
        <p:spPr/>
        <p:txBody>
          <a:bodyPr/>
          <a:lstStyle/>
          <a:p>
            <a:pPr>
              <a:defRPr/>
            </a:pPr>
            <a:fld id="{01475D82-D87B-4698-8418-BB5C4404F7BF}" type="datetimeFigureOut">
              <a:rPr lang="en-US" smtClean="0"/>
              <a:pPr>
                <a:defRPr/>
              </a:pPr>
              <a:t>10/10/23</a:t>
            </a:fld>
            <a:endParaRPr lang="en-US" dirty="0"/>
          </a:p>
        </p:txBody>
      </p:sp>
      <p:sp>
        <p:nvSpPr>
          <p:cNvPr id="5" name="Footer Placeholder 4">
            <a:extLst>
              <a:ext uri="{FF2B5EF4-FFF2-40B4-BE49-F238E27FC236}">
                <a16:creationId xmlns:a16="http://schemas.microsoft.com/office/drawing/2014/main" id="{5355F022-B55C-C0D1-149F-E9877D600F3A}"/>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A79F8030-068F-FAF6-8286-27238CCAF781}"/>
              </a:ext>
            </a:extLst>
          </p:cNvPr>
          <p:cNvSpPr>
            <a:spLocks noGrp="1"/>
          </p:cNvSpPr>
          <p:nvPr>
            <p:ph type="sldNum" sz="quarter" idx="12"/>
          </p:nvPr>
        </p:nvSpPr>
        <p:spPr/>
        <p:txBody>
          <a:bodyPr/>
          <a:lstStyle/>
          <a:p>
            <a:pPr>
              <a:defRPr/>
            </a:pPr>
            <a:fld id="{AA2CA48D-3299-4D0E-A6A9-F7F179BA03F5}" type="slidenum">
              <a:rPr lang="en-US" smtClean="0"/>
              <a:pPr>
                <a:defRPr/>
              </a:pPr>
              <a:t>‹#›</a:t>
            </a:fld>
            <a:endParaRPr lang="en-US" dirty="0"/>
          </a:p>
        </p:txBody>
      </p:sp>
    </p:spTree>
    <p:extLst>
      <p:ext uri="{BB962C8B-B14F-4D97-AF65-F5344CB8AC3E}">
        <p14:creationId xmlns:p14="http://schemas.microsoft.com/office/powerpoint/2010/main" val="4052240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26BED-E3A1-EB28-E1A6-9B328B4B6907}"/>
              </a:ext>
            </a:extLst>
          </p:cNvPr>
          <p:cNvSpPr>
            <a:spLocks noGrp="1"/>
          </p:cNvSpPr>
          <p:nvPr>
            <p:ph type="title"/>
          </p:nvPr>
        </p:nvSpPr>
        <p:spPr>
          <a:xfrm>
            <a:off x="687793" y="1884670"/>
            <a:ext cx="8694539" cy="3144614"/>
          </a:xfrm>
        </p:spPr>
        <p:txBody>
          <a:bodyPr anchor="b"/>
          <a:lstStyle>
            <a:lvl1pPr>
              <a:defRPr sz="4961"/>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37318E1-54F8-FD9C-836B-7EE385EB5D05}"/>
              </a:ext>
            </a:extLst>
          </p:cNvPr>
          <p:cNvSpPr>
            <a:spLocks noGrp="1"/>
          </p:cNvSpPr>
          <p:nvPr>
            <p:ph type="body" idx="1"/>
          </p:nvPr>
        </p:nvSpPr>
        <p:spPr>
          <a:xfrm>
            <a:off x="687793" y="5059034"/>
            <a:ext cx="8694539" cy="1653678"/>
          </a:xfrm>
        </p:spPr>
        <p:txBody>
          <a:bodyPr/>
          <a:lstStyle>
            <a:lvl1pPr marL="0" indent="0">
              <a:buNone/>
              <a:defRPr sz="1984">
                <a:solidFill>
                  <a:schemeClr val="tx1">
                    <a:tint val="75000"/>
                  </a:schemeClr>
                </a:solidFill>
              </a:defRPr>
            </a:lvl1pPr>
            <a:lvl2pPr marL="378013" indent="0">
              <a:buNone/>
              <a:defRPr sz="1654">
                <a:solidFill>
                  <a:schemeClr val="tx1">
                    <a:tint val="75000"/>
                  </a:schemeClr>
                </a:solidFill>
              </a:defRPr>
            </a:lvl2pPr>
            <a:lvl3pPr marL="756026" indent="0">
              <a:buNone/>
              <a:defRPr sz="1488">
                <a:solidFill>
                  <a:schemeClr val="tx1">
                    <a:tint val="75000"/>
                  </a:schemeClr>
                </a:solidFill>
              </a:defRPr>
            </a:lvl3pPr>
            <a:lvl4pPr marL="1134039" indent="0">
              <a:buNone/>
              <a:defRPr sz="1323">
                <a:solidFill>
                  <a:schemeClr val="tx1">
                    <a:tint val="75000"/>
                  </a:schemeClr>
                </a:solidFill>
              </a:defRPr>
            </a:lvl4pPr>
            <a:lvl5pPr marL="1512052" indent="0">
              <a:buNone/>
              <a:defRPr sz="1323">
                <a:solidFill>
                  <a:schemeClr val="tx1">
                    <a:tint val="75000"/>
                  </a:schemeClr>
                </a:solidFill>
              </a:defRPr>
            </a:lvl5pPr>
            <a:lvl6pPr marL="1890065" indent="0">
              <a:buNone/>
              <a:defRPr sz="1323">
                <a:solidFill>
                  <a:schemeClr val="tx1">
                    <a:tint val="75000"/>
                  </a:schemeClr>
                </a:solidFill>
              </a:defRPr>
            </a:lvl6pPr>
            <a:lvl7pPr marL="2268078" indent="0">
              <a:buNone/>
              <a:defRPr sz="1323">
                <a:solidFill>
                  <a:schemeClr val="tx1">
                    <a:tint val="75000"/>
                  </a:schemeClr>
                </a:solidFill>
              </a:defRPr>
            </a:lvl7pPr>
            <a:lvl8pPr marL="2646091" indent="0">
              <a:buNone/>
              <a:defRPr sz="1323">
                <a:solidFill>
                  <a:schemeClr val="tx1">
                    <a:tint val="75000"/>
                  </a:schemeClr>
                </a:solidFill>
              </a:defRPr>
            </a:lvl8pPr>
            <a:lvl9pPr marL="3024104" indent="0">
              <a:buNone/>
              <a:defRPr sz="1323">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806C245-B88D-DFA4-ACF1-BDD92B30A1A2}"/>
              </a:ext>
            </a:extLst>
          </p:cNvPr>
          <p:cNvSpPr>
            <a:spLocks noGrp="1"/>
          </p:cNvSpPr>
          <p:nvPr>
            <p:ph type="dt" sz="half" idx="10"/>
          </p:nvPr>
        </p:nvSpPr>
        <p:spPr/>
        <p:txBody>
          <a:bodyPr/>
          <a:lstStyle/>
          <a:p>
            <a:pPr>
              <a:defRPr/>
            </a:pPr>
            <a:fld id="{C7CE30C4-B57C-47AC-A410-23DDAC941E0F}" type="datetimeFigureOut">
              <a:rPr lang="en-US" smtClean="0"/>
              <a:pPr>
                <a:defRPr/>
              </a:pPr>
              <a:t>10/10/23</a:t>
            </a:fld>
            <a:endParaRPr lang="en-US" dirty="0"/>
          </a:p>
        </p:txBody>
      </p:sp>
      <p:sp>
        <p:nvSpPr>
          <p:cNvPr id="5" name="Footer Placeholder 4">
            <a:extLst>
              <a:ext uri="{FF2B5EF4-FFF2-40B4-BE49-F238E27FC236}">
                <a16:creationId xmlns:a16="http://schemas.microsoft.com/office/drawing/2014/main" id="{928CCE1E-F534-9591-2F79-E6C10C83F64A}"/>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7E7277AD-2271-0EA9-697E-ED776E727CB6}"/>
              </a:ext>
            </a:extLst>
          </p:cNvPr>
          <p:cNvSpPr>
            <a:spLocks noGrp="1"/>
          </p:cNvSpPr>
          <p:nvPr>
            <p:ph type="sldNum" sz="quarter" idx="12"/>
          </p:nvPr>
        </p:nvSpPr>
        <p:spPr/>
        <p:txBody>
          <a:bodyPr/>
          <a:lstStyle/>
          <a:p>
            <a:pPr>
              <a:defRPr/>
            </a:pPr>
            <a:fld id="{C1A10896-4900-4C0E-8A15-5BAEE730BBF5}" type="slidenum">
              <a:rPr lang="en-US" smtClean="0"/>
              <a:pPr>
                <a:defRPr/>
              </a:pPr>
              <a:t>‹#›</a:t>
            </a:fld>
            <a:endParaRPr lang="en-US" dirty="0"/>
          </a:p>
        </p:txBody>
      </p:sp>
    </p:spTree>
    <p:extLst>
      <p:ext uri="{BB962C8B-B14F-4D97-AF65-F5344CB8AC3E}">
        <p14:creationId xmlns:p14="http://schemas.microsoft.com/office/powerpoint/2010/main" val="2841497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61EBD-4CB4-944E-1ABC-56D3A4FB8C8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A0E21BE-95EB-4240-DC77-F95119FFE1C1}"/>
              </a:ext>
            </a:extLst>
          </p:cNvPr>
          <p:cNvSpPr>
            <a:spLocks noGrp="1"/>
          </p:cNvSpPr>
          <p:nvPr>
            <p:ph sz="half" idx="1"/>
          </p:nvPr>
        </p:nvSpPr>
        <p:spPr>
          <a:xfrm>
            <a:off x="693043" y="2012414"/>
            <a:ext cx="4284266" cy="479654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7E4F2A4-B4A9-ACF3-AEB7-B31CE3174195}"/>
              </a:ext>
            </a:extLst>
          </p:cNvPr>
          <p:cNvSpPr>
            <a:spLocks noGrp="1"/>
          </p:cNvSpPr>
          <p:nvPr>
            <p:ph sz="half" idx="2"/>
          </p:nvPr>
        </p:nvSpPr>
        <p:spPr>
          <a:xfrm>
            <a:off x="5103316" y="2012414"/>
            <a:ext cx="4284266" cy="479654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40682F9-04A4-89A5-913F-1698785A003B}"/>
              </a:ext>
            </a:extLst>
          </p:cNvPr>
          <p:cNvSpPr>
            <a:spLocks noGrp="1"/>
          </p:cNvSpPr>
          <p:nvPr>
            <p:ph type="dt" sz="half" idx="10"/>
          </p:nvPr>
        </p:nvSpPr>
        <p:spPr/>
        <p:txBody>
          <a:bodyPr/>
          <a:lstStyle/>
          <a:p>
            <a:pPr>
              <a:defRPr/>
            </a:pPr>
            <a:fld id="{01475D82-D87B-4698-8418-BB5C4404F7BF}" type="datetimeFigureOut">
              <a:rPr lang="en-US" smtClean="0"/>
              <a:pPr>
                <a:defRPr/>
              </a:pPr>
              <a:t>10/10/23</a:t>
            </a:fld>
            <a:endParaRPr lang="en-US" dirty="0"/>
          </a:p>
        </p:txBody>
      </p:sp>
      <p:sp>
        <p:nvSpPr>
          <p:cNvPr id="6" name="Footer Placeholder 5">
            <a:extLst>
              <a:ext uri="{FF2B5EF4-FFF2-40B4-BE49-F238E27FC236}">
                <a16:creationId xmlns:a16="http://schemas.microsoft.com/office/drawing/2014/main" id="{8088E274-93AE-33AD-70E3-0A42A3BD1136}"/>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C22C323E-D7B9-6530-6BB0-810FCCCF698D}"/>
              </a:ext>
            </a:extLst>
          </p:cNvPr>
          <p:cNvSpPr>
            <a:spLocks noGrp="1"/>
          </p:cNvSpPr>
          <p:nvPr>
            <p:ph type="sldNum" sz="quarter" idx="12"/>
          </p:nvPr>
        </p:nvSpPr>
        <p:spPr/>
        <p:txBody>
          <a:bodyPr/>
          <a:lstStyle/>
          <a:p>
            <a:pPr>
              <a:defRPr/>
            </a:pPr>
            <a:fld id="{AA2CA48D-3299-4D0E-A6A9-F7F179BA03F5}" type="slidenum">
              <a:rPr lang="en-US" smtClean="0"/>
              <a:pPr>
                <a:defRPr/>
              </a:pPr>
              <a:t>‹#›</a:t>
            </a:fld>
            <a:endParaRPr lang="en-US" dirty="0"/>
          </a:p>
        </p:txBody>
      </p:sp>
    </p:spTree>
    <p:extLst>
      <p:ext uri="{BB962C8B-B14F-4D97-AF65-F5344CB8AC3E}">
        <p14:creationId xmlns:p14="http://schemas.microsoft.com/office/powerpoint/2010/main" val="44333303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563D-C79D-7CF7-DF9C-36124A77AF3D}"/>
              </a:ext>
            </a:extLst>
          </p:cNvPr>
          <p:cNvSpPr>
            <a:spLocks noGrp="1"/>
          </p:cNvSpPr>
          <p:nvPr>
            <p:ph type="title"/>
          </p:nvPr>
        </p:nvSpPr>
        <p:spPr>
          <a:xfrm>
            <a:off x="694356" y="402483"/>
            <a:ext cx="8694539" cy="1461188"/>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E393C6E-C2A0-65CB-3F41-001B66349260}"/>
              </a:ext>
            </a:extLst>
          </p:cNvPr>
          <p:cNvSpPr>
            <a:spLocks noGrp="1"/>
          </p:cNvSpPr>
          <p:nvPr>
            <p:ph type="body" idx="1"/>
          </p:nvPr>
        </p:nvSpPr>
        <p:spPr>
          <a:xfrm>
            <a:off x="694357" y="1853171"/>
            <a:ext cx="4264576" cy="908210"/>
          </a:xfrm>
        </p:spPr>
        <p:txBody>
          <a:bodyPr anchor="b"/>
          <a:lstStyle>
            <a:lvl1pPr marL="0" indent="0">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GB"/>
              <a:t>Click to edit Master text styles</a:t>
            </a:r>
          </a:p>
        </p:txBody>
      </p:sp>
      <p:sp>
        <p:nvSpPr>
          <p:cNvPr id="4" name="Content Placeholder 3">
            <a:extLst>
              <a:ext uri="{FF2B5EF4-FFF2-40B4-BE49-F238E27FC236}">
                <a16:creationId xmlns:a16="http://schemas.microsoft.com/office/drawing/2014/main" id="{1589DFC0-874D-659C-8D2B-D903A5FE54E0}"/>
              </a:ext>
            </a:extLst>
          </p:cNvPr>
          <p:cNvSpPr>
            <a:spLocks noGrp="1"/>
          </p:cNvSpPr>
          <p:nvPr>
            <p:ph sz="half" idx="2"/>
          </p:nvPr>
        </p:nvSpPr>
        <p:spPr>
          <a:xfrm>
            <a:off x="694357" y="2761381"/>
            <a:ext cx="4264576" cy="40615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5DF59BC-895F-A52A-CE10-FFA037AF7AE6}"/>
              </a:ext>
            </a:extLst>
          </p:cNvPr>
          <p:cNvSpPr>
            <a:spLocks noGrp="1"/>
          </p:cNvSpPr>
          <p:nvPr>
            <p:ph type="body" sz="quarter" idx="3"/>
          </p:nvPr>
        </p:nvSpPr>
        <p:spPr>
          <a:xfrm>
            <a:off x="5103316" y="1853171"/>
            <a:ext cx="4285579" cy="908210"/>
          </a:xfrm>
        </p:spPr>
        <p:txBody>
          <a:bodyPr anchor="b"/>
          <a:lstStyle>
            <a:lvl1pPr marL="0" indent="0">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GB"/>
              <a:t>Click to edit Master text styles</a:t>
            </a:r>
          </a:p>
        </p:txBody>
      </p:sp>
      <p:sp>
        <p:nvSpPr>
          <p:cNvPr id="6" name="Content Placeholder 5">
            <a:extLst>
              <a:ext uri="{FF2B5EF4-FFF2-40B4-BE49-F238E27FC236}">
                <a16:creationId xmlns:a16="http://schemas.microsoft.com/office/drawing/2014/main" id="{BFA9F65E-E43A-D534-160D-B9AD6E430D35}"/>
              </a:ext>
            </a:extLst>
          </p:cNvPr>
          <p:cNvSpPr>
            <a:spLocks noGrp="1"/>
          </p:cNvSpPr>
          <p:nvPr>
            <p:ph sz="quarter" idx="4"/>
          </p:nvPr>
        </p:nvSpPr>
        <p:spPr>
          <a:xfrm>
            <a:off x="5103316" y="2761381"/>
            <a:ext cx="4285579" cy="40615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A1E3B6C-9482-1DB4-CF11-22A4D147C613}"/>
              </a:ext>
            </a:extLst>
          </p:cNvPr>
          <p:cNvSpPr>
            <a:spLocks noGrp="1"/>
          </p:cNvSpPr>
          <p:nvPr>
            <p:ph type="dt" sz="half" idx="10"/>
          </p:nvPr>
        </p:nvSpPr>
        <p:spPr/>
        <p:txBody>
          <a:bodyPr/>
          <a:lstStyle/>
          <a:p>
            <a:pPr>
              <a:defRPr/>
            </a:pPr>
            <a:fld id="{01475D82-D87B-4698-8418-BB5C4404F7BF}" type="datetimeFigureOut">
              <a:rPr lang="en-US" smtClean="0"/>
              <a:pPr>
                <a:defRPr/>
              </a:pPr>
              <a:t>10/10/23</a:t>
            </a:fld>
            <a:endParaRPr lang="en-US" dirty="0"/>
          </a:p>
        </p:txBody>
      </p:sp>
      <p:sp>
        <p:nvSpPr>
          <p:cNvPr id="8" name="Footer Placeholder 7">
            <a:extLst>
              <a:ext uri="{FF2B5EF4-FFF2-40B4-BE49-F238E27FC236}">
                <a16:creationId xmlns:a16="http://schemas.microsoft.com/office/drawing/2014/main" id="{2503D74A-FD5C-EE3A-C68A-C75FFB0306D2}"/>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D27271B1-3B86-FADC-AD5F-6B54C18BEB69}"/>
              </a:ext>
            </a:extLst>
          </p:cNvPr>
          <p:cNvSpPr>
            <a:spLocks noGrp="1"/>
          </p:cNvSpPr>
          <p:nvPr>
            <p:ph type="sldNum" sz="quarter" idx="12"/>
          </p:nvPr>
        </p:nvSpPr>
        <p:spPr/>
        <p:txBody>
          <a:bodyPr/>
          <a:lstStyle/>
          <a:p>
            <a:pPr>
              <a:defRPr/>
            </a:pPr>
            <a:fld id="{AA2CA48D-3299-4D0E-A6A9-F7F179BA03F5}" type="slidenum">
              <a:rPr lang="en-US" smtClean="0"/>
              <a:pPr>
                <a:defRPr/>
              </a:pPr>
              <a:t>‹#›</a:t>
            </a:fld>
            <a:endParaRPr lang="en-US" dirty="0"/>
          </a:p>
        </p:txBody>
      </p:sp>
    </p:spTree>
    <p:extLst>
      <p:ext uri="{BB962C8B-B14F-4D97-AF65-F5344CB8AC3E}">
        <p14:creationId xmlns:p14="http://schemas.microsoft.com/office/powerpoint/2010/main" val="39836566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C3A8-6EF1-236D-E924-8EDE0714FA8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15A2714-8E09-653F-C223-06ACA864FAB1}"/>
              </a:ext>
            </a:extLst>
          </p:cNvPr>
          <p:cNvSpPr>
            <a:spLocks noGrp="1"/>
          </p:cNvSpPr>
          <p:nvPr>
            <p:ph type="dt" sz="half" idx="10"/>
          </p:nvPr>
        </p:nvSpPr>
        <p:spPr/>
        <p:txBody>
          <a:bodyPr/>
          <a:lstStyle/>
          <a:p>
            <a:pPr>
              <a:defRPr/>
            </a:pPr>
            <a:fld id="{16C07E9F-DAF2-4504-96A2-EDB38275721B}" type="datetimeFigureOut">
              <a:rPr lang="en-US" smtClean="0"/>
              <a:pPr>
                <a:defRPr/>
              </a:pPr>
              <a:t>10/10/23</a:t>
            </a:fld>
            <a:endParaRPr lang="en-US" dirty="0"/>
          </a:p>
        </p:txBody>
      </p:sp>
      <p:sp>
        <p:nvSpPr>
          <p:cNvPr id="4" name="Footer Placeholder 3">
            <a:extLst>
              <a:ext uri="{FF2B5EF4-FFF2-40B4-BE49-F238E27FC236}">
                <a16:creationId xmlns:a16="http://schemas.microsoft.com/office/drawing/2014/main" id="{0CB3D9DC-F0CC-D905-BA8B-6380D26BC52D}"/>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4325C049-F8D2-23AE-F812-EAFA7ACEBA30}"/>
              </a:ext>
            </a:extLst>
          </p:cNvPr>
          <p:cNvSpPr>
            <a:spLocks noGrp="1"/>
          </p:cNvSpPr>
          <p:nvPr>
            <p:ph type="sldNum" sz="quarter" idx="12"/>
          </p:nvPr>
        </p:nvSpPr>
        <p:spPr/>
        <p:txBody>
          <a:bodyPr/>
          <a:lstStyle/>
          <a:p>
            <a:pPr>
              <a:defRPr/>
            </a:pPr>
            <a:fld id="{1CC648B3-52D0-4DF0-BBF1-685D674FBE3F}" type="slidenum">
              <a:rPr lang="en-US" smtClean="0"/>
              <a:pPr>
                <a:defRPr/>
              </a:pPr>
              <a:t>‹#›</a:t>
            </a:fld>
            <a:endParaRPr lang="en-US" dirty="0"/>
          </a:p>
        </p:txBody>
      </p:sp>
    </p:spTree>
    <p:extLst>
      <p:ext uri="{BB962C8B-B14F-4D97-AF65-F5344CB8AC3E}">
        <p14:creationId xmlns:p14="http://schemas.microsoft.com/office/powerpoint/2010/main" val="666952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F89D74-9A92-2E2B-AC64-A46FD57DF38B}"/>
              </a:ext>
            </a:extLst>
          </p:cNvPr>
          <p:cNvSpPr>
            <a:spLocks noGrp="1"/>
          </p:cNvSpPr>
          <p:nvPr>
            <p:ph type="dt" sz="half" idx="10"/>
          </p:nvPr>
        </p:nvSpPr>
        <p:spPr/>
        <p:txBody>
          <a:bodyPr/>
          <a:lstStyle/>
          <a:p>
            <a:pPr>
              <a:defRPr/>
            </a:pPr>
            <a:fld id="{0D95D1FB-4A66-4A09-8C95-04B87A6DF62F}" type="datetimeFigureOut">
              <a:rPr lang="en-US" smtClean="0"/>
              <a:pPr>
                <a:defRPr/>
              </a:pPr>
              <a:t>10/10/23</a:t>
            </a:fld>
            <a:endParaRPr lang="en-US" dirty="0"/>
          </a:p>
        </p:txBody>
      </p:sp>
      <p:sp>
        <p:nvSpPr>
          <p:cNvPr id="3" name="Footer Placeholder 2">
            <a:extLst>
              <a:ext uri="{FF2B5EF4-FFF2-40B4-BE49-F238E27FC236}">
                <a16:creationId xmlns:a16="http://schemas.microsoft.com/office/drawing/2014/main" id="{9AD39BFE-0569-AA50-30BA-A04D93762015}"/>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40E0465E-BE24-00C4-0541-0E1E5F29DF44}"/>
              </a:ext>
            </a:extLst>
          </p:cNvPr>
          <p:cNvSpPr>
            <a:spLocks noGrp="1"/>
          </p:cNvSpPr>
          <p:nvPr>
            <p:ph type="sldNum" sz="quarter" idx="12"/>
          </p:nvPr>
        </p:nvSpPr>
        <p:spPr/>
        <p:txBody>
          <a:bodyPr/>
          <a:lstStyle/>
          <a:p>
            <a:pPr>
              <a:defRPr/>
            </a:pPr>
            <a:fld id="{52D51B21-527D-41A9-9C5E-66147AB11488}" type="slidenum">
              <a:rPr lang="en-US" smtClean="0"/>
              <a:pPr>
                <a:defRPr/>
              </a:pPr>
              <a:t>‹#›</a:t>
            </a:fld>
            <a:endParaRPr lang="en-US" dirty="0"/>
          </a:p>
        </p:txBody>
      </p:sp>
    </p:spTree>
    <p:extLst>
      <p:ext uri="{BB962C8B-B14F-4D97-AF65-F5344CB8AC3E}">
        <p14:creationId xmlns:p14="http://schemas.microsoft.com/office/powerpoint/2010/main" val="1820975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1D97B-D5E4-1892-342C-3EF0DD7E3B44}"/>
              </a:ext>
            </a:extLst>
          </p:cNvPr>
          <p:cNvSpPr>
            <a:spLocks noGrp="1"/>
          </p:cNvSpPr>
          <p:nvPr>
            <p:ph type="title"/>
          </p:nvPr>
        </p:nvSpPr>
        <p:spPr>
          <a:xfrm>
            <a:off x="694356" y="503978"/>
            <a:ext cx="3251264" cy="1763924"/>
          </a:xfrm>
        </p:spPr>
        <p:txBody>
          <a:bodyPr anchor="b"/>
          <a:lstStyle>
            <a:lvl1pPr>
              <a:defRPr sz="2646"/>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D340F28-2145-5B18-C9E9-03913B8ADE86}"/>
              </a:ext>
            </a:extLst>
          </p:cNvPr>
          <p:cNvSpPr>
            <a:spLocks noGrp="1"/>
          </p:cNvSpPr>
          <p:nvPr>
            <p:ph idx="1"/>
          </p:nvPr>
        </p:nvSpPr>
        <p:spPr>
          <a:xfrm>
            <a:off x="4285579" y="1088454"/>
            <a:ext cx="5103316" cy="5372269"/>
          </a:xfrm>
        </p:spPr>
        <p:txBody>
          <a:bodyPr/>
          <a:lstStyle>
            <a:lvl1pPr>
              <a:defRPr sz="2646"/>
            </a:lvl1pPr>
            <a:lvl2pPr>
              <a:defRPr sz="2315"/>
            </a:lvl2pPr>
            <a:lvl3pPr>
              <a:defRPr sz="1984"/>
            </a:lvl3pPr>
            <a:lvl4pPr>
              <a:defRPr sz="1654"/>
            </a:lvl4pPr>
            <a:lvl5pPr>
              <a:defRPr sz="1654"/>
            </a:lvl5pPr>
            <a:lvl6pPr>
              <a:defRPr sz="1654"/>
            </a:lvl6pPr>
            <a:lvl7pPr>
              <a:defRPr sz="1654"/>
            </a:lvl7pPr>
            <a:lvl8pPr>
              <a:defRPr sz="1654"/>
            </a:lvl8pPr>
            <a:lvl9pPr>
              <a:defRPr sz="1654"/>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BC6D9AE-6CC0-5617-626E-50ACA3ABDD65}"/>
              </a:ext>
            </a:extLst>
          </p:cNvPr>
          <p:cNvSpPr>
            <a:spLocks noGrp="1"/>
          </p:cNvSpPr>
          <p:nvPr>
            <p:ph type="body" sz="half" idx="2"/>
          </p:nvPr>
        </p:nvSpPr>
        <p:spPr>
          <a:xfrm>
            <a:off x="694356" y="2267902"/>
            <a:ext cx="3251264" cy="4201570"/>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GB"/>
              <a:t>Click to edit Master text styles</a:t>
            </a:r>
          </a:p>
        </p:txBody>
      </p:sp>
      <p:sp>
        <p:nvSpPr>
          <p:cNvPr id="5" name="Date Placeholder 4">
            <a:extLst>
              <a:ext uri="{FF2B5EF4-FFF2-40B4-BE49-F238E27FC236}">
                <a16:creationId xmlns:a16="http://schemas.microsoft.com/office/drawing/2014/main" id="{FAF790F8-0796-D6EB-CC55-7ABC03BD719C}"/>
              </a:ext>
            </a:extLst>
          </p:cNvPr>
          <p:cNvSpPr>
            <a:spLocks noGrp="1"/>
          </p:cNvSpPr>
          <p:nvPr>
            <p:ph type="dt" sz="half" idx="10"/>
          </p:nvPr>
        </p:nvSpPr>
        <p:spPr/>
        <p:txBody>
          <a:bodyPr/>
          <a:lstStyle/>
          <a:p>
            <a:pPr>
              <a:defRPr/>
            </a:pPr>
            <a:fld id="{01475D82-D87B-4698-8418-BB5C4404F7BF}" type="datetimeFigureOut">
              <a:rPr lang="en-US" smtClean="0"/>
              <a:pPr>
                <a:defRPr/>
              </a:pPr>
              <a:t>10/10/23</a:t>
            </a:fld>
            <a:endParaRPr lang="en-US" dirty="0"/>
          </a:p>
        </p:txBody>
      </p:sp>
      <p:sp>
        <p:nvSpPr>
          <p:cNvPr id="6" name="Footer Placeholder 5">
            <a:extLst>
              <a:ext uri="{FF2B5EF4-FFF2-40B4-BE49-F238E27FC236}">
                <a16:creationId xmlns:a16="http://schemas.microsoft.com/office/drawing/2014/main" id="{0A065E37-66BF-EE64-F524-D214D2D7B1B8}"/>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617E3FB6-51D1-FBCB-9F4A-3DC47FAADBFB}"/>
              </a:ext>
            </a:extLst>
          </p:cNvPr>
          <p:cNvSpPr>
            <a:spLocks noGrp="1"/>
          </p:cNvSpPr>
          <p:nvPr>
            <p:ph type="sldNum" sz="quarter" idx="12"/>
          </p:nvPr>
        </p:nvSpPr>
        <p:spPr/>
        <p:txBody>
          <a:bodyPr/>
          <a:lstStyle/>
          <a:p>
            <a:pPr>
              <a:defRPr/>
            </a:pPr>
            <a:fld id="{AA2CA48D-3299-4D0E-A6A9-F7F179BA03F5}" type="slidenum">
              <a:rPr lang="en-US" smtClean="0"/>
              <a:pPr>
                <a:defRPr/>
              </a:pPr>
              <a:t>‹#›</a:t>
            </a:fld>
            <a:endParaRPr lang="en-US" dirty="0"/>
          </a:p>
        </p:txBody>
      </p:sp>
    </p:spTree>
    <p:extLst>
      <p:ext uri="{BB962C8B-B14F-4D97-AF65-F5344CB8AC3E}">
        <p14:creationId xmlns:p14="http://schemas.microsoft.com/office/powerpoint/2010/main" val="36709223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E7A0-6937-7173-7283-7F3D9CAA3BFE}"/>
              </a:ext>
            </a:extLst>
          </p:cNvPr>
          <p:cNvSpPr>
            <a:spLocks noGrp="1"/>
          </p:cNvSpPr>
          <p:nvPr>
            <p:ph type="title"/>
          </p:nvPr>
        </p:nvSpPr>
        <p:spPr>
          <a:xfrm>
            <a:off x="694356" y="503978"/>
            <a:ext cx="3251264" cy="1763924"/>
          </a:xfrm>
        </p:spPr>
        <p:txBody>
          <a:bodyPr anchor="b"/>
          <a:lstStyle>
            <a:lvl1pPr>
              <a:defRPr sz="2646"/>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2C879DA-48CA-F7FD-7116-0B6B8E036233}"/>
              </a:ext>
            </a:extLst>
          </p:cNvPr>
          <p:cNvSpPr>
            <a:spLocks noGrp="1"/>
          </p:cNvSpPr>
          <p:nvPr>
            <p:ph type="pic" idx="1"/>
          </p:nvPr>
        </p:nvSpPr>
        <p:spPr>
          <a:xfrm>
            <a:off x="4285579" y="1088454"/>
            <a:ext cx="5103316" cy="5372269"/>
          </a:xfrm>
        </p:spPr>
        <p:txBody>
          <a:bodyPr/>
          <a:lstStyle>
            <a:lvl1pPr marL="0" indent="0">
              <a:buNone/>
              <a:defRPr sz="2646"/>
            </a:lvl1pPr>
            <a:lvl2pPr marL="378013" indent="0">
              <a:buNone/>
              <a:defRPr sz="2315"/>
            </a:lvl2pPr>
            <a:lvl3pPr marL="756026" indent="0">
              <a:buNone/>
              <a:defRPr sz="1984"/>
            </a:lvl3pPr>
            <a:lvl4pPr marL="1134039" indent="0">
              <a:buNone/>
              <a:defRPr sz="1654"/>
            </a:lvl4pPr>
            <a:lvl5pPr marL="1512052" indent="0">
              <a:buNone/>
              <a:defRPr sz="1654"/>
            </a:lvl5pPr>
            <a:lvl6pPr marL="1890065" indent="0">
              <a:buNone/>
              <a:defRPr sz="1654"/>
            </a:lvl6pPr>
            <a:lvl7pPr marL="2268078" indent="0">
              <a:buNone/>
              <a:defRPr sz="1654"/>
            </a:lvl7pPr>
            <a:lvl8pPr marL="2646091" indent="0">
              <a:buNone/>
              <a:defRPr sz="1654"/>
            </a:lvl8pPr>
            <a:lvl9pPr marL="3024104" indent="0">
              <a:buNone/>
              <a:defRPr sz="1654"/>
            </a:lvl9pPr>
          </a:lstStyle>
          <a:p>
            <a:endParaRPr lang="en-US"/>
          </a:p>
        </p:txBody>
      </p:sp>
      <p:sp>
        <p:nvSpPr>
          <p:cNvPr id="4" name="Text Placeholder 3">
            <a:extLst>
              <a:ext uri="{FF2B5EF4-FFF2-40B4-BE49-F238E27FC236}">
                <a16:creationId xmlns:a16="http://schemas.microsoft.com/office/drawing/2014/main" id="{B4974E7B-5BB1-966F-8F17-967DA246A218}"/>
              </a:ext>
            </a:extLst>
          </p:cNvPr>
          <p:cNvSpPr>
            <a:spLocks noGrp="1"/>
          </p:cNvSpPr>
          <p:nvPr>
            <p:ph type="body" sz="half" idx="2"/>
          </p:nvPr>
        </p:nvSpPr>
        <p:spPr>
          <a:xfrm>
            <a:off x="694356" y="2267902"/>
            <a:ext cx="3251264" cy="4201570"/>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GB"/>
              <a:t>Click to edit Master text styles</a:t>
            </a:r>
          </a:p>
        </p:txBody>
      </p:sp>
      <p:sp>
        <p:nvSpPr>
          <p:cNvPr id="5" name="Date Placeholder 4">
            <a:extLst>
              <a:ext uri="{FF2B5EF4-FFF2-40B4-BE49-F238E27FC236}">
                <a16:creationId xmlns:a16="http://schemas.microsoft.com/office/drawing/2014/main" id="{6593236E-E370-D5C2-73A3-852467BB27D4}"/>
              </a:ext>
            </a:extLst>
          </p:cNvPr>
          <p:cNvSpPr>
            <a:spLocks noGrp="1"/>
          </p:cNvSpPr>
          <p:nvPr>
            <p:ph type="dt" sz="half" idx="10"/>
          </p:nvPr>
        </p:nvSpPr>
        <p:spPr/>
        <p:txBody>
          <a:bodyPr/>
          <a:lstStyle/>
          <a:p>
            <a:pPr>
              <a:defRPr/>
            </a:pPr>
            <a:fld id="{3E65FE5D-B0C6-48EE-AC50-CFE762D6E637}" type="datetimeFigureOut">
              <a:rPr lang="en-US" smtClean="0"/>
              <a:pPr>
                <a:defRPr/>
              </a:pPr>
              <a:t>10/10/23</a:t>
            </a:fld>
            <a:endParaRPr lang="en-US" dirty="0"/>
          </a:p>
        </p:txBody>
      </p:sp>
      <p:sp>
        <p:nvSpPr>
          <p:cNvPr id="6" name="Footer Placeholder 5">
            <a:extLst>
              <a:ext uri="{FF2B5EF4-FFF2-40B4-BE49-F238E27FC236}">
                <a16:creationId xmlns:a16="http://schemas.microsoft.com/office/drawing/2014/main" id="{6A82A527-1A99-886F-0465-03D4E6820AB8}"/>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A636EE57-31EA-6E41-AA64-2594DBAE89CE}"/>
              </a:ext>
            </a:extLst>
          </p:cNvPr>
          <p:cNvSpPr>
            <a:spLocks noGrp="1"/>
          </p:cNvSpPr>
          <p:nvPr>
            <p:ph type="sldNum" sz="quarter" idx="12"/>
          </p:nvPr>
        </p:nvSpPr>
        <p:spPr/>
        <p:txBody>
          <a:bodyPr/>
          <a:lstStyle/>
          <a:p>
            <a:pPr>
              <a:defRPr/>
            </a:pPr>
            <a:fld id="{EC4D9D4D-B9BC-43F4-AFD9-BE323072F09B}" type="slidenum">
              <a:rPr lang="en-US" smtClean="0"/>
              <a:pPr>
                <a:defRPr/>
              </a:pPr>
              <a:t>‹#›</a:t>
            </a:fld>
            <a:endParaRPr lang="en-US" dirty="0"/>
          </a:p>
        </p:txBody>
      </p:sp>
    </p:spTree>
    <p:extLst>
      <p:ext uri="{BB962C8B-B14F-4D97-AF65-F5344CB8AC3E}">
        <p14:creationId xmlns:p14="http://schemas.microsoft.com/office/powerpoint/2010/main" val="85927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938E22-D223-857D-C311-DE60F7D32EB1}"/>
              </a:ext>
            </a:extLst>
          </p:cNvPr>
          <p:cNvSpPr>
            <a:spLocks noGrp="1"/>
          </p:cNvSpPr>
          <p:nvPr>
            <p:ph type="title"/>
          </p:nvPr>
        </p:nvSpPr>
        <p:spPr>
          <a:xfrm>
            <a:off x="693043" y="402483"/>
            <a:ext cx="8694539" cy="1461188"/>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20D6002-468E-99E6-A4F7-4EC18F961188}"/>
              </a:ext>
            </a:extLst>
          </p:cNvPr>
          <p:cNvSpPr>
            <a:spLocks noGrp="1"/>
          </p:cNvSpPr>
          <p:nvPr>
            <p:ph type="body" idx="1"/>
          </p:nvPr>
        </p:nvSpPr>
        <p:spPr>
          <a:xfrm>
            <a:off x="693043" y="2012414"/>
            <a:ext cx="8694539" cy="479654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54052E9-25FB-5D3E-9A40-27A49B8F7AA4}"/>
              </a:ext>
            </a:extLst>
          </p:cNvPr>
          <p:cNvSpPr>
            <a:spLocks noGrp="1"/>
          </p:cNvSpPr>
          <p:nvPr>
            <p:ph type="dt" sz="half" idx="2"/>
          </p:nvPr>
        </p:nvSpPr>
        <p:spPr>
          <a:xfrm>
            <a:off x="693043" y="7006699"/>
            <a:ext cx="2268141" cy="402483"/>
          </a:xfrm>
          <a:prstGeom prst="rect">
            <a:avLst/>
          </a:prstGeom>
        </p:spPr>
        <p:txBody>
          <a:bodyPr vert="horz" lIns="91440" tIns="45720" rIns="91440" bIns="45720" rtlCol="0" anchor="ctr"/>
          <a:lstStyle>
            <a:lvl1pPr algn="l">
              <a:defRPr sz="992">
                <a:solidFill>
                  <a:schemeClr val="tx1">
                    <a:tint val="75000"/>
                  </a:schemeClr>
                </a:solidFill>
              </a:defRPr>
            </a:lvl1pPr>
          </a:lstStyle>
          <a:p>
            <a:pPr>
              <a:defRPr/>
            </a:pPr>
            <a:fld id="{01475D82-D87B-4698-8418-BB5C4404F7BF}" type="datetimeFigureOut">
              <a:rPr lang="en-US" smtClean="0"/>
              <a:pPr>
                <a:defRPr/>
              </a:pPr>
              <a:t>10/10/23</a:t>
            </a:fld>
            <a:endParaRPr lang="en-US" dirty="0"/>
          </a:p>
        </p:txBody>
      </p:sp>
      <p:sp>
        <p:nvSpPr>
          <p:cNvPr id="5" name="Footer Placeholder 4">
            <a:extLst>
              <a:ext uri="{FF2B5EF4-FFF2-40B4-BE49-F238E27FC236}">
                <a16:creationId xmlns:a16="http://schemas.microsoft.com/office/drawing/2014/main" id="{2118CBBF-65A7-8C1F-45C5-2086C079055F}"/>
              </a:ext>
            </a:extLst>
          </p:cNvPr>
          <p:cNvSpPr>
            <a:spLocks noGrp="1"/>
          </p:cNvSpPr>
          <p:nvPr>
            <p:ph type="ftr" sz="quarter" idx="3"/>
          </p:nvPr>
        </p:nvSpPr>
        <p:spPr>
          <a:xfrm>
            <a:off x="3339207" y="7006699"/>
            <a:ext cx="3402211" cy="402483"/>
          </a:xfrm>
          <a:prstGeom prst="rect">
            <a:avLst/>
          </a:prstGeom>
        </p:spPr>
        <p:txBody>
          <a:bodyPr vert="horz" lIns="91440" tIns="45720" rIns="91440" bIns="45720" rtlCol="0" anchor="ctr"/>
          <a:lstStyle>
            <a:lvl1pPr algn="ctr">
              <a:defRPr sz="992">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401E80BE-9DF9-05E3-1634-837FB3C92799}"/>
              </a:ext>
            </a:extLst>
          </p:cNvPr>
          <p:cNvSpPr>
            <a:spLocks noGrp="1"/>
          </p:cNvSpPr>
          <p:nvPr>
            <p:ph type="sldNum" sz="quarter" idx="4"/>
          </p:nvPr>
        </p:nvSpPr>
        <p:spPr>
          <a:xfrm>
            <a:off x="7119441" y="7006699"/>
            <a:ext cx="2268141" cy="402483"/>
          </a:xfrm>
          <a:prstGeom prst="rect">
            <a:avLst/>
          </a:prstGeom>
        </p:spPr>
        <p:txBody>
          <a:bodyPr vert="horz" lIns="91440" tIns="45720" rIns="91440" bIns="45720" rtlCol="0" anchor="ctr"/>
          <a:lstStyle>
            <a:lvl1pPr algn="r">
              <a:defRPr sz="992">
                <a:solidFill>
                  <a:schemeClr val="tx1">
                    <a:tint val="75000"/>
                  </a:schemeClr>
                </a:solidFill>
              </a:defRPr>
            </a:lvl1pPr>
          </a:lstStyle>
          <a:p>
            <a:pPr>
              <a:defRPr/>
            </a:pPr>
            <a:fld id="{AA2CA48D-3299-4D0E-A6A9-F7F179BA03F5}" type="slidenum">
              <a:rPr lang="en-US" smtClean="0"/>
              <a:pPr>
                <a:defRPr/>
              </a:pPr>
              <a:t>‹#›</a:t>
            </a:fld>
            <a:endParaRPr lang="en-US" dirty="0"/>
          </a:p>
        </p:txBody>
      </p:sp>
    </p:spTree>
    <p:extLst>
      <p:ext uri="{BB962C8B-B14F-4D97-AF65-F5344CB8AC3E}">
        <p14:creationId xmlns:p14="http://schemas.microsoft.com/office/powerpoint/2010/main" val="3331849962"/>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defTabSz="756026" rtl="0" eaLnBrk="1" latinLnBrk="0" hangingPunct="1">
        <a:lnSpc>
          <a:spcPct val="90000"/>
        </a:lnSpc>
        <a:spcBef>
          <a:spcPct val="0"/>
        </a:spcBef>
        <a:buNone/>
        <a:defRPr sz="3638" kern="1200">
          <a:solidFill>
            <a:schemeClr val="tx1"/>
          </a:solidFill>
          <a:latin typeface="+mj-lt"/>
          <a:ea typeface="+mj-ea"/>
          <a:cs typeface="+mj-cs"/>
        </a:defRPr>
      </a:lvl1pPr>
    </p:titleStyle>
    <p:bodyStyle>
      <a:lvl1pPr marL="189006" indent="-189006" algn="l" defTabSz="756026"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7019" indent="-189006" algn="l" defTabSz="756026"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5032" indent="-189006" algn="l" defTabSz="756026" rtl="0" eaLnBrk="1" latinLnBrk="0" hangingPunct="1">
        <a:lnSpc>
          <a:spcPct val="90000"/>
        </a:lnSpc>
        <a:spcBef>
          <a:spcPts val="413"/>
        </a:spcBef>
        <a:buFont typeface="Arial" panose="020B0604020202020204" pitchFamily="34" charset="0"/>
        <a:buChar char="•"/>
        <a:defRPr sz="1654" kern="1200">
          <a:solidFill>
            <a:schemeClr val="tx1"/>
          </a:solidFill>
          <a:latin typeface="+mn-lt"/>
          <a:ea typeface="+mn-ea"/>
          <a:cs typeface="+mn-cs"/>
        </a:defRPr>
      </a:lvl3pPr>
      <a:lvl4pPr marL="1323045"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1058"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9071"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7084"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5097"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3110"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6026" rtl="0" eaLnBrk="1" latinLnBrk="0" hangingPunct="1">
        <a:defRPr sz="1488" kern="1200">
          <a:solidFill>
            <a:schemeClr val="tx1"/>
          </a:solidFill>
          <a:latin typeface="+mn-lt"/>
          <a:ea typeface="+mn-ea"/>
          <a:cs typeface="+mn-cs"/>
        </a:defRPr>
      </a:lvl1pPr>
      <a:lvl2pPr marL="378013" algn="l" defTabSz="756026" rtl="0" eaLnBrk="1" latinLnBrk="0" hangingPunct="1">
        <a:defRPr sz="1488" kern="1200">
          <a:solidFill>
            <a:schemeClr val="tx1"/>
          </a:solidFill>
          <a:latin typeface="+mn-lt"/>
          <a:ea typeface="+mn-ea"/>
          <a:cs typeface="+mn-cs"/>
        </a:defRPr>
      </a:lvl2pPr>
      <a:lvl3pPr marL="756026" algn="l" defTabSz="756026" rtl="0" eaLnBrk="1" latinLnBrk="0" hangingPunct="1">
        <a:defRPr sz="1488" kern="1200">
          <a:solidFill>
            <a:schemeClr val="tx1"/>
          </a:solidFill>
          <a:latin typeface="+mn-lt"/>
          <a:ea typeface="+mn-ea"/>
          <a:cs typeface="+mn-cs"/>
        </a:defRPr>
      </a:lvl3pPr>
      <a:lvl4pPr marL="1134039" algn="l" defTabSz="756026" rtl="0" eaLnBrk="1" latinLnBrk="0" hangingPunct="1">
        <a:defRPr sz="1488" kern="1200">
          <a:solidFill>
            <a:schemeClr val="tx1"/>
          </a:solidFill>
          <a:latin typeface="+mn-lt"/>
          <a:ea typeface="+mn-ea"/>
          <a:cs typeface="+mn-cs"/>
        </a:defRPr>
      </a:lvl4pPr>
      <a:lvl5pPr marL="1512052" algn="l" defTabSz="756026" rtl="0" eaLnBrk="1" latinLnBrk="0" hangingPunct="1">
        <a:defRPr sz="1488" kern="1200">
          <a:solidFill>
            <a:schemeClr val="tx1"/>
          </a:solidFill>
          <a:latin typeface="+mn-lt"/>
          <a:ea typeface="+mn-ea"/>
          <a:cs typeface="+mn-cs"/>
        </a:defRPr>
      </a:lvl5pPr>
      <a:lvl6pPr marL="1890065" algn="l" defTabSz="756026" rtl="0" eaLnBrk="1" latinLnBrk="0" hangingPunct="1">
        <a:defRPr sz="1488" kern="1200">
          <a:solidFill>
            <a:schemeClr val="tx1"/>
          </a:solidFill>
          <a:latin typeface="+mn-lt"/>
          <a:ea typeface="+mn-ea"/>
          <a:cs typeface="+mn-cs"/>
        </a:defRPr>
      </a:lvl6pPr>
      <a:lvl7pPr marL="2268078" algn="l" defTabSz="756026" rtl="0" eaLnBrk="1" latinLnBrk="0" hangingPunct="1">
        <a:defRPr sz="1488" kern="1200">
          <a:solidFill>
            <a:schemeClr val="tx1"/>
          </a:solidFill>
          <a:latin typeface="+mn-lt"/>
          <a:ea typeface="+mn-ea"/>
          <a:cs typeface="+mn-cs"/>
        </a:defRPr>
      </a:lvl7pPr>
      <a:lvl8pPr marL="2646091" algn="l" defTabSz="756026" rtl="0" eaLnBrk="1" latinLnBrk="0" hangingPunct="1">
        <a:defRPr sz="1488" kern="1200">
          <a:solidFill>
            <a:schemeClr val="tx1"/>
          </a:solidFill>
          <a:latin typeface="+mn-lt"/>
          <a:ea typeface="+mn-ea"/>
          <a:cs typeface="+mn-cs"/>
        </a:defRPr>
      </a:lvl8pPr>
      <a:lvl9pPr marL="3024104" algn="l" defTabSz="756026"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E64F2F3D-71BA-F728-CDC0-0AF66C39FA20}"/>
              </a:ext>
            </a:extLst>
          </p:cNvPr>
          <p:cNvSpPr>
            <a:spLocks noChangeArrowheads="1"/>
          </p:cNvSpPr>
          <p:nvPr/>
        </p:nvSpPr>
        <p:spPr bwMode="auto">
          <a:xfrm>
            <a:off x="503238" y="1768475"/>
            <a:ext cx="9070975" cy="546735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HealthSaver</a:t>
            </a: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HealthCare Chatbot Assistance</a:t>
            </a:r>
            <a:endParaRPr lang="en-IN" altLang="en-US" sz="36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eaLnBrk="1" fontAlgn="auto" hangingPunct="1">
              <a:spcBef>
                <a:spcPts val="0"/>
              </a:spcBef>
              <a:spcAft>
                <a:spcPts val="0"/>
              </a:spcAft>
              <a:defRPr/>
            </a:pPr>
            <a:endParaRPr lang="en-IN" altLang="en-US" sz="3200" dirty="0">
              <a:solidFill>
                <a:srgbClr val="000000"/>
              </a:solidFill>
              <a:latin typeface="Times New Roman" panose="02020603050405020304" pitchFamily="18" charset="0"/>
              <a:cs typeface="Times New Roman" panose="02020603050405020304" pitchFamily="18" charset="0"/>
            </a:endParaRPr>
          </a:p>
          <a:p>
            <a:pPr algn="just" eaLnBrk="1" fontAlgn="auto" hangingPunct="1">
              <a:spcBef>
                <a:spcPts val="0"/>
              </a:spcBef>
              <a:spcAft>
                <a:spcPts val="0"/>
              </a:spcAft>
              <a:defRPr/>
            </a:pPr>
            <a:r>
              <a:rPr lang="en-IN" altLang="en-US" sz="3200" dirty="0">
                <a:solidFill>
                  <a:srgbClr val="000000"/>
                </a:solidFill>
                <a:latin typeface="Times New Roman" panose="02020603050405020304" pitchFamily="18" charset="0"/>
                <a:cs typeface="Times New Roman" panose="02020603050405020304" pitchFamily="18" charset="0"/>
              </a:rPr>
              <a:t>				Pooja Sharma			(20104090)</a:t>
            </a:r>
          </a:p>
          <a:p>
            <a:pPr algn="just" eaLnBrk="1" fontAlgn="auto" hangingPunct="1">
              <a:spcBef>
                <a:spcPts val="0"/>
              </a:spcBef>
              <a:spcAft>
                <a:spcPts val="0"/>
              </a:spcAft>
              <a:defRPr/>
            </a:pPr>
            <a:r>
              <a:rPr lang="en-IN" altLang="en-US" sz="3200" dirty="0">
                <a:solidFill>
                  <a:srgbClr val="000000"/>
                </a:solidFill>
                <a:latin typeface="Times New Roman" panose="02020603050405020304" pitchFamily="18" charset="0"/>
                <a:cs typeface="Times New Roman" panose="02020603050405020304" pitchFamily="18" charset="0"/>
              </a:rPr>
              <a:t>				</a:t>
            </a:r>
            <a:r>
              <a:rPr lang="en-IN" altLang="en-US" sz="3200" dirty="0" err="1">
                <a:solidFill>
                  <a:srgbClr val="000000"/>
                </a:solidFill>
                <a:latin typeface="Times New Roman" panose="02020603050405020304" pitchFamily="18" charset="0"/>
                <a:cs typeface="Times New Roman" panose="02020603050405020304" pitchFamily="18" charset="0"/>
              </a:rPr>
              <a:t>Nainisha</a:t>
            </a:r>
            <a:r>
              <a:rPr lang="en-IN" altLang="en-US" sz="3200" dirty="0">
                <a:solidFill>
                  <a:srgbClr val="000000"/>
                </a:solidFill>
                <a:latin typeface="Times New Roman" panose="02020603050405020304" pitchFamily="18" charset="0"/>
                <a:cs typeface="Times New Roman" panose="02020603050405020304" pitchFamily="18" charset="0"/>
              </a:rPr>
              <a:t> Sharma		(20104042)</a:t>
            </a:r>
          </a:p>
          <a:p>
            <a:pPr algn="just" eaLnBrk="1" fontAlgn="auto" hangingPunct="1">
              <a:spcBef>
                <a:spcPts val="0"/>
              </a:spcBef>
              <a:spcAft>
                <a:spcPts val="0"/>
              </a:spcAft>
              <a:defRPr/>
            </a:pPr>
            <a:r>
              <a:rPr lang="en-IN" altLang="en-US" sz="3200" dirty="0">
                <a:solidFill>
                  <a:srgbClr val="000000"/>
                </a:solidFill>
                <a:latin typeface="Times New Roman" panose="02020603050405020304" pitchFamily="18" charset="0"/>
                <a:cs typeface="Times New Roman" panose="02020603050405020304" pitchFamily="18" charset="0"/>
              </a:rPr>
              <a:t>				Mayank Viramgama  	(20104119)</a:t>
            </a:r>
          </a:p>
          <a:p>
            <a:pPr algn="just" eaLnBrk="1" fontAlgn="auto" hangingPunct="1">
              <a:spcBef>
                <a:spcPts val="0"/>
              </a:spcBef>
              <a:spcAft>
                <a:spcPts val="0"/>
              </a:spcAft>
              <a:defRPr/>
            </a:pPr>
            <a:r>
              <a:rPr lang="en-IN" altLang="en-US" sz="3200" dirty="0">
                <a:solidFill>
                  <a:srgbClr val="000000"/>
                </a:solidFill>
                <a:latin typeface="Times New Roman" panose="02020603050405020304" pitchFamily="18" charset="0"/>
                <a:cs typeface="Times New Roman" panose="02020603050405020304" pitchFamily="18" charset="0"/>
              </a:rPr>
              <a:t>				Rahul Yadav	           	</a:t>
            </a:r>
            <a:r>
              <a:rPr lang="en-IN" altLang="en-US" sz="3200">
                <a:solidFill>
                  <a:srgbClr val="000000"/>
                </a:solidFill>
                <a:latin typeface="Times New Roman" panose="02020603050405020304" pitchFamily="18" charset="0"/>
                <a:cs typeface="Times New Roman" panose="02020603050405020304" pitchFamily="18" charset="0"/>
              </a:rPr>
              <a:t>(20104085)</a:t>
            </a: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Guide</a:t>
            </a:r>
          </a:p>
          <a:p>
            <a:pPr algn="ctr" eaLnBrk="1" fontAlgn="auto" hangingPunct="1">
              <a:spcBef>
                <a:spcPts val="0"/>
              </a:spcBef>
              <a:spcAft>
                <a:spcPts val="0"/>
              </a:spcAft>
              <a:defRPr/>
            </a:pP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 </a:t>
            </a:r>
            <a:r>
              <a:rPr lang="en-IN" altLang="en-US" sz="24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Vijayabharati</a:t>
            </a: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altLang="en-US" sz="24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Jagan</a:t>
            </a: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pic>
        <p:nvPicPr>
          <p:cNvPr id="6147" name="Picture 2">
            <a:extLst>
              <a:ext uri="{FF2B5EF4-FFF2-40B4-BE49-F238E27FC236}">
                <a16:creationId xmlns:a16="http://schemas.microsoft.com/office/drawing/2014/main" id="{4E0AEE56-321D-3701-640C-8B50E3DE5E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463" y="1588"/>
            <a:ext cx="9936162" cy="18716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3" name="Straight Connector 2">
            <a:extLst>
              <a:ext uri="{FF2B5EF4-FFF2-40B4-BE49-F238E27FC236}">
                <a16:creationId xmlns:a16="http://schemas.microsoft.com/office/drawing/2014/main" id="{D87F713A-930B-9618-35F2-271A913F3F37}"/>
              </a:ext>
            </a:extLst>
          </p:cNvPr>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CCDB2-6EEF-B30C-1BFC-09C49A9A2C43}"/>
              </a:ext>
            </a:extLst>
          </p:cNvPr>
          <p:cNvSpPr>
            <a:spLocks noGrp="1"/>
          </p:cNvSpPr>
          <p:nvPr>
            <p:ph type="title"/>
          </p:nvPr>
        </p:nvSpPr>
        <p:spPr>
          <a:xfrm>
            <a:off x="693043" y="179437"/>
            <a:ext cx="8694539" cy="1461188"/>
          </a:xfrm>
        </p:spPr>
        <p:txBody>
          <a:bodyPr/>
          <a:lstStyle/>
          <a:p>
            <a:r>
              <a:rPr lang="en-US" b="1" dirty="0">
                <a:latin typeface="Times New Roman" panose="02020603050405020304" pitchFamily="18" charset="0"/>
                <a:cs typeface="Times New Roman" panose="02020603050405020304" pitchFamily="18" charset="0"/>
              </a:rPr>
              <a:t>Conclusion</a:t>
            </a:r>
            <a:r>
              <a:rPr lang="en-US" dirty="0"/>
              <a:t> </a:t>
            </a:r>
          </a:p>
        </p:txBody>
      </p:sp>
      <p:sp>
        <p:nvSpPr>
          <p:cNvPr id="9" name="TextBox 8">
            <a:extLst>
              <a:ext uri="{FF2B5EF4-FFF2-40B4-BE49-F238E27FC236}">
                <a16:creationId xmlns:a16="http://schemas.microsoft.com/office/drawing/2014/main" id="{292113EA-770F-461B-47C3-2D1E39FC88C3}"/>
              </a:ext>
            </a:extLst>
          </p:cNvPr>
          <p:cNvSpPr txBox="1"/>
          <p:nvPr/>
        </p:nvSpPr>
        <p:spPr>
          <a:xfrm>
            <a:off x="693043" y="1541194"/>
            <a:ext cx="8694539" cy="2308324"/>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development of an AIML-based chatbot has significantly enhanced healthcare accessibility and convenience.</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chatbot's successful performance during testing validates its potential as a valuable healthcare resource.</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project serves as a testament to the potential of artificial intelligence and AIML in healthcare.</a:t>
            </a:r>
          </a:p>
        </p:txBody>
      </p:sp>
    </p:spTree>
    <p:extLst>
      <p:ext uri="{BB962C8B-B14F-4D97-AF65-F5344CB8AC3E}">
        <p14:creationId xmlns:p14="http://schemas.microsoft.com/office/powerpoint/2010/main" val="1793739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A7422-54D0-D89C-87A5-92E4F80BD2B5}"/>
              </a:ext>
            </a:extLst>
          </p:cNvPr>
          <p:cNvSpPr>
            <a:spLocks noGrp="1"/>
          </p:cNvSpPr>
          <p:nvPr>
            <p:ph type="title"/>
          </p:nvPr>
        </p:nvSpPr>
        <p:spPr/>
        <p:txBody>
          <a:bodyPr>
            <a:normAutofit/>
          </a:bodyPr>
          <a:lstStyle/>
          <a:p>
            <a:pPr>
              <a:defRPr/>
            </a:pPr>
            <a:r>
              <a:rPr lang="en-IN" altLang="en-US" sz="4000" b="1" dirty="0">
                <a:solidFill>
                  <a:srgbClr val="000000"/>
                </a:solidFill>
                <a:latin typeface="Times New Roman" panose="02020603050405020304" pitchFamily="18" charset="0"/>
                <a:cs typeface="DejaVu Sans" charset="0"/>
              </a:rPr>
              <a:t>Future Scope</a:t>
            </a:r>
            <a:br>
              <a:rPr lang="en-IN" altLang="en-US" sz="4000" b="1" dirty="0">
                <a:solidFill>
                  <a:srgbClr val="000000"/>
                </a:solidFill>
                <a:latin typeface="Times New Roman" panose="02020603050405020304" pitchFamily="18" charset="0"/>
                <a:cs typeface="DejaVu Sans" charset="0"/>
              </a:rPr>
            </a:br>
            <a:endParaRPr lang="en-IN" dirty="0"/>
          </a:p>
        </p:txBody>
      </p:sp>
      <p:sp>
        <p:nvSpPr>
          <p:cNvPr id="32771" name="Content Placeholder 2">
            <a:extLst>
              <a:ext uri="{FF2B5EF4-FFF2-40B4-BE49-F238E27FC236}">
                <a16:creationId xmlns:a16="http://schemas.microsoft.com/office/drawing/2014/main" id="{18111BAD-F6D4-B767-07A1-CC32C454BC20}"/>
              </a:ext>
            </a:extLst>
          </p:cNvPr>
          <p:cNvSpPr>
            <a:spLocks noGrp="1" noChangeArrowheads="1"/>
          </p:cNvSpPr>
          <p:nvPr>
            <p:ph idx="1"/>
          </p:nvPr>
        </p:nvSpPr>
        <p:spPr>
          <a:xfrm>
            <a:off x="359792" y="1640680"/>
            <a:ext cx="9433048" cy="5247482"/>
          </a:xfrm>
          <a:noFill/>
          <a:ln>
            <a:noFill/>
          </a:ln>
        </p:spPr>
        <p:txBody>
          <a:bodyPr/>
          <a:lstStyle/>
          <a:p>
            <a:pPr algn="just">
              <a:lnSpc>
                <a:spcPct val="150000"/>
              </a:lnSpc>
              <a:buClr>
                <a:schemeClr val="tx1"/>
              </a:buClr>
              <a:buSzPct val="1000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Medical Databases Integration: Incorporate updated medical databases for the latest information.</a:t>
            </a:r>
          </a:p>
          <a:p>
            <a:pPr algn="just">
              <a:lnSpc>
                <a:spcPct val="150000"/>
              </a:lnSpc>
              <a:buClr>
                <a:schemeClr val="tx1"/>
              </a:buClr>
              <a:buSzPct val="1000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Multilingual Support: Make the chatbot accessible to a wider audience by adding support for multiple languages.</a:t>
            </a:r>
          </a:p>
          <a:p>
            <a:pPr algn="just">
              <a:lnSpc>
                <a:spcPct val="150000"/>
              </a:lnSpc>
              <a:buClr>
                <a:schemeClr val="tx1"/>
              </a:buClr>
              <a:buSzPct val="1000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Personalized Responses: Implement machine learning for personalized responses based on user history.</a:t>
            </a:r>
          </a:p>
          <a:p>
            <a:pPr algn="just">
              <a:lnSpc>
                <a:spcPct val="150000"/>
              </a:lnSpc>
              <a:buClr>
                <a:schemeClr val="tx1"/>
              </a:buClr>
              <a:buSzPct val="1000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Voice Interaction: Develop a voice interface for users with limited typing abilities.</a:t>
            </a:r>
          </a:p>
          <a:p>
            <a:pPr algn="just">
              <a:lnSpc>
                <a:spcPct val="150000"/>
              </a:lnSpc>
              <a:buClr>
                <a:schemeClr val="tx1"/>
              </a:buClr>
              <a:buSzPct val="1000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Telehealth Integration: Enable users to schedule virtual appointments directly through the chatbot.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
            <a:extLst>
              <a:ext uri="{FF2B5EF4-FFF2-40B4-BE49-F238E27FC236}">
                <a16:creationId xmlns:a16="http://schemas.microsoft.com/office/drawing/2014/main" id="{1E8CDFC2-6729-7158-234D-15354AC5D8D7}"/>
              </a:ext>
            </a:extLst>
          </p:cNvPr>
          <p:cNvSpPr>
            <a:spLocks noChangeArrowheads="1"/>
          </p:cNvSpPr>
          <p:nvPr/>
        </p:nvSpPr>
        <p:spPr bwMode="auto">
          <a:xfrm>
            <a:off x="719770" y="3023753"/>
            <a:ext cx="8641084" cy="1512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dirty="0">
                <a:solidFill>
                  <a:srgbClr val="000000"/>
                </a:solidFill>
                <a:latin typeface="Times New Roman" panose="02020603050405020304" pitchFamily="18" charset="0"/>
                <a:cs typeface="DejaVu Sans" charset="0"/>
              </a:rPr>
              <a:t>Thank You...!!</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158BDBF0-FF13-AA24-ED74-AE30D0EE8E32}"/>
              </a:ext>
            </a:extLst>
          </p:cNvPr>
          <p:cNvSpPr>
            <a:spLocks noChangeArrowheads="1"/>
          </p:cNvSpPr>
          <p:nvPr/>
        </p:nvSpPr>
        <p:spPr bwMode="auto">
          <a:xfrm>
            <a:off x="504825" y="-6350"/>
            <a:ext cx="9070975" cy="754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cs typeface="DejaVu Sans" charset="0"/>
              </a:rPr>
              <a:t>Contents</a:t>
            </a:r>
          </a:p>
        </p:txBody>
      </p:sp>
      <p:sp>
        <p:nvSpPr>
          <p:cNvPr id="10243" name="Rectangle 2">
            <a:extLst>
              <a:ext uri="{FF2B5EF4-FFF2-40B4-BE49-F238E27FC236}">
                <a16:creationId xmlns:a16="http://schemas.microsoft.com/office/drawing/2014/main" id="{B03C65AE-1ACF-4893-7695-7C55F698AF63}"/>
              </a:ext>
            </a:extLst>
          </p:cNvPr>
          <p:cNvSpPr>
            <a:spLocks noChangeArrowheads="1"/>
          </p:cNvSpPr>
          <p:nvPr/>
        </p:nvSpPr>
        <p:spPr bwMode="auto">
          <a:xfrm>
            <a:off x="492690" y="827509"/>
            <a:ext cx="9323388" cy="49685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Introduction</a:t>
            </a:r>
          </a:p>
          <a:p>
            <a:pPr eaLnBrk="1" hangingPunct="1">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Objectives</a:t>
            </a:r>
          </a:p>
          <a:p>
            <a:pPr eaLnBrk="1" hangingPunct="1">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Dataset</a:t>
            </a:r>
          </a:p>
          <a:p>
            <a:pPr eaLnBrk="1" hangingPunct="1">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Literature Survey</a:t>
            </a:r>
          </a:p>
          <a:p>
            <a:pPr eaLnBrk="1" hangingPunct="1">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Block Diagram </a:t>
            </a:r>
          </a:p>
          <a:p>
            <a:pPr eaLnBrk="1" hangingPunct="1">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Technology Stack</a:t>
            </a:r>
          </a:p>
          <a:p>
            <a:pPr eaLnBrk="1" hangingPunct="1">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Result and Discussion</a:t>
            </a:r>
          </a:p>
          <a:p>
            <a:pPr eaLnBrk="1" hangingPunct="1">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Conclusion and Future Scope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6953897F-BD02-7775-8DBF-5BFB5D820F64}"/>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1. Introduction</a:t>
            </a:r>
          </a:p>
        </p:txBody>
      </p:sp>
      <p:sp>
        <p:nvSpPr>
          <p:cNvPr id="12291" name="Rectangle 2">
            <a:extLst>
              <a:ext uri="{FF2B5EF4-FFF2-40B4-BE49-F238E27FC236}">
                <a16:creationId xmlns:a16="http://schemas.microsoft.com/office/drawing/2014/main" id="{AA183520-33AD-D58B-6132-68B18B4D02FD}"/>
              </a:ext>
            </a:extLst>
          </p:cNvPr>
          <p:cNvSpPr>
            <a:spLocks noChangeArrowheads="1"/>
          </p:cNvSpPr>
          <p:nvPr/>
        </p:nvSpPr>
        <p:spPr bwMode="auto">
          <a:xfrm>
            <a:off x="359792" y="1454620"/>
            <a:ext cx="9070975" cy="4989513"/>
          </a:xfrm>
          <a:prstGeom prst="rect">
            <a:avLst/>
          </a:prstGeom>
          <a:noFill/>
          <a:ln>
            <a:noFill/>
          </a:ln>
        </p:spPr>
        <p:txBody>
          <a:bodyPr lIns="0" tIns="21240" rIns="0" bIns="0"/>
          <a:lstStyle>
            <a:lvl1pPr marL="450850"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935038"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marL="107950" indent="0" eaLnBrk="1" hangingPunct="1">
              <a:lnSpc>
                <a:spcPct val="93000"/>
              </a:lnSpc>
              <a:spcAft>
                <a:spcPts val="1413"/>
              </a:spcAft>
              <a:defRPr/>
            </a:pPr>
            <a:r>
              <a:rPr lang="en-IN" altLang="en-US" sz="2400" dirty="0">
                <a:solidFill>
                  <a:srgbClr val="000000"/>
                </a:solidFill>
                <a:latin typeface="Times New Roman" panose="02020603050405020304" pitchFamily="18" charset="0"/>
                <a:cs typeface="Times New Roman" panose="02020603050405020304" pitchFamily="18" charset="0"/>
              </a:rPr>
              <a:t>Problem Identified:</a:t>
            </a:r>
          </a:p>
          <a:p>
            <a:pPr eaLnBrk="1" hangingPunct="1">
              <a:lnSpc>
                <a:spcPct val="93000"/>
              </a:lnSpc>
              <a:spcAft>
                <a:spcPts val="1413"/>
              </a:spcAft>
              <a:buFont typeface="Arial" panose="020B0604020202020204" pitchFamily="34" charset="0"/>
              <a:buChar char="•"/>
              <a:defRPr/>
            </a:pPr>
            <a:r>
              <a:rPr lang="en-IN" altLang="en-US" sz="2400" dirty="0">
                <a:solidFill>
                  <a:srgbClr val="000000"/>
                </a:solidFill>
                <a:latin typeface="Times New Roman" panose="02020603050405020304" pitchFamily="18" charset="0"/>
                <a:cs typeface="Times New Roman" panose="02020603050405020304" pitchFamily="18" charset="0"/>
              </a:rPr>
              <a:t> Many people struggle to find reliable health information at home, leading to unnecessary trips to healthcare facilities.</a:t>
            </a:r>
          </a:p>
          <a:p>
            <a:pPr eaLnBrk="1" hangingPunct="1">
              <a:lnSpc>
                <a:spcPct val="93000"/>
              </a:lnSpc>
              <a:spcAft>
                <a:spcPts val="1413"/>
              </a:spcAft>
              <a:buFont typeface="Arial" panose="020B0604020202020204" pitchFamily="34" charset="0"/>
              <a:buChar char="•"/>
              <a:defRPr/>
            </a:pPr>
            <a:r>
              <a:rPr lang="en-IN" altLang="en-US" sz="2400" dirty="0">
                <a:solidFill>
                  <a:srgbClr val="000000"/>
                </a:solidFill>
                <a:latin typeface="Times New Roman" panose="02020603050405020304" pitchFamily="18" charset="0"/>
                <a:cs typeface="Times New Roman" panose="02020603050405020304" pitchFamily="18" charset="0"/>
              </a:rPr>
              <a:t>The project plans to develop a chatbot using AIML technology to provide quick and accurate health advice.</a:t>
            </a:r>
          </a:p>
          <a:p>
            <a:pPr eaLnBrk="1" hangingPunct="1">
              <a:lnSpc>
                <a:spcPct val="93000"/>
              </a:lnSpc>
              <a:spcAft>
                <a:spcPts val="1413"/>
              </a:spcAft>
              <a:buFont typeface="Arial" panose="020B0604020202020204" pitchFamily="34" charset="0"/>
              <a:buChar char="•"/>
              <a:defRPr/>
            </a:pPr>
            <a:r>
              <a:rPr lang="en-IN" altLang="en-US" sz="2400" dirty="0">
                <a:solidFill>
                  <a:srgbClr val="000000"/>
                </a:solidFill>
                <a:latin typeface="Times New Roman" panose="02020603050405020304" pitchFamily="18" charset="0"/>
                <a:cs typeface="Times New Roman" panose="02020603050405020304" pitchFamily="18" charset="0"/>
              </a:rPr>
              <a:t>The aim is to improve healthcare accessibility and reduce the burden on healthcare facilities.</a:t>
            </a:r>
          </a:p>
          <a:p>
            <a:pPr eaLnBrk="1" hangingPunct="1">
              <a:lnSpc>
                <a:spcPct val="93000"/>
              </a:lnSpc>
              <a:spcAft>
                <a:spcPts val="1413"/>
              </a:spcAft>
              <a:buFont typeface="Arial" panose="020B0604020202020204" pitchFamily="34" charset="0"/>
              <a:buChar char="•"/>
              <a:defRPr/>
            </a:pPr>
            <a:r>
              <a:rPr lang="en-IN" altLang="en-US" sz="2400" dirty="0">
                <a:solidFill>
                  <a:srgbClr val="000000"/>
                </a:solidFill>
                <a:latin typeface="Times New Roman" panose="02020603050405020304" pitchFamily="18" charset="0"/>
                <a:cs typeface="Times New Roman" panose="02020603050405020304" pitchFamily="18" charset="0"/>
              </a:rPr>
              <a:t>The project also seeks to cut down unnecessary healthcare visits, potentially leading to cost savings.</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80B2758C-0454-9F46-1CCB-F0EEC76823E8}"/>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2. Objectives</a:t>
            </a:r>
          </a:p>
        </p:txBody>
      </p:sp>
      <p:sp>
        <p:nvSpPr>
          <p:cNvPr id="6146" name="Rectangle 2">
            <a:extLst>
              <a:ext uri="{FF2B5EF4-FFF2-40B4-BE49-F238E27FC236}">
                <a16:creationId xmlns:a16="http://schemas.microsoft.com/office/drawing/2014/main" id="{E7B0B366-ED4F-931B-DDF0-2A4A87A52BE8}"/>
              </a:ext>
            </a:extLst>
          </p:cNvPr>
          <p:cNvSpPr>
            <a:spLocks noChangeArrowheads="1"/>
          </p:cNvSpPr>
          <p:nvPr/>
        </p:nvSpPr>
        <p:spPr bwMode="auto">
          <a:xfrm>
            <a:off x="359792" y="1475581"/>
            <a:ext cx="9070975" cy="3628355"/>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452437" indent="-342900" algn="just" eaLnBrk="1" fontAlgn="auto" hangingPunct="1">
              <a:lnSpc>
                <a:spcPct val="93000"/>
              </a:lnSpc>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To provide 24/7 assistance </a:t>
            </a:r>
          </a:p>
          <a:p>
            <a:pPr marL="452437" indent="-342900" algn="just" eaLnBrk="1" fontAlgn="auto" hangingPunct="1">
              <a:lnSpc>
                <a:spcPct val="93000"/>
              </a:lnSpc>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To develop an AIML-based chatbot.</a:t>
            </a:r>
          </a:p>
          <a:p>
            <a:pPr marL="452437" indent="-342900" algn="just" eaLnBrk="1" fontAlgn="auto" hangingPunct="1">
              <a:lnSpc>
                <a:spcPct val="93000"/>
              </a:lnSpc>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To provide an accurate and timely response.</a:t>
            </a:r>
          </a:p>
          <a:p>
            <a:pPr marL="452437" indent="-342900" algn="just" eaLnBrk="1" fontAlgn="auto" hangingPunct="1">
              <a:lnSpc>
                <a:spcPct val="93000"/>
              </a:lnSpc>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To Focus on queries related to common wounds and minor health concerns.</a:t>
            </a:r>
          </a:p>
          <a:p>
            <a:pPr marL="452437" indent="-342900" algn="just" eaLnBrk="1" fontAlgn="auto" hangingPunct="1">
              <a:lnSpc>
                <a:spcPct val="93000"/>
              </a:lnSpc>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To Improve healthcare accessibility.</a:t>
            </a:r>
          </a:p>
          <a:p>
            <a:pPr marL="452437" indent="-342900" algn="just" eaLnBrk="1" fontAlgn="auto" hangingPunct="1">
              <a:lnSpc>
                <a:spcPct val="93000"/>
              </a:lnSpc>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To Reduce unnecessary healthcare facility visits.</a:t>
            </a:r>
          </a:p>
          <a:p>
            <a:pPr marL="109537" indent="0" algn="just"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D7D03A60-A77E-6FDD-2076-849E52BA58D5}"/>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3. Dataset</a:t>
            </a:r>
          </a:p>
        </p:txBody>
      </p:sp>
      <p:sp>
        <p:nvSpPr>
          <p:cNvPr id="6146" name="Rectangle 2">
            <a:extLst>
              <a:ext uri="{FF2B5EF4-FFF2-40B4-BE49-F238E27FC236}">
                <a16:creationId xmlns:a16="http://schemas.microsoft.com/office/drawing/2014/main" id="{410B54ED-75E6-4682-5408-7E7503B4CB98}"/>
              </a:ext>
            </a:extLst>
          </p:cNvPr>
          <p:cNvSpPr>
            <a:spLocks noChangeArrowheads="1"/>
          </p:cNvSpPr>
          <p:nvPr/>
        </p:nvSpPr>
        <p:spPr bwMode="auto">
          <a:xfrm>
            <a:off x="503238" y="1547589"/>
            <a:ext cx="9070975" cy="4675657"/>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452437" indent="-342900" eaLnBrk="1" fontAlgn="auto" hangingPunct="1">
              <a:lnSpc>
                <a:spcPct val="93000"/>
              </a:lnSpc>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The dataset contains tags like Greeting, Cuts, splinters, sprains, etc</a:t>
            </a:r>
          </a:p>
          <a:p>
            <a:pPr marL="452437" indent="-342900" eaLnBrk="1" fontAlgn="auto" hangingPunct="1">
              <a:lnSpc>
                <a:spcPct val="93000"/>
              </a:lnSpc>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The dataset contains a set of tags with their corresponding patterns and responses</a:t>
            </a:r>
          </a:p>
          <a:p>
            <a:pPr marL="452437" indent="-342900" eaLnBrk="1" fontAlgn="auto" hangingPunct="1">
              <a:lnSpc>
                <a:spcPct val="93000"/>
              </a:lnSpc>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The tags cover various topics related to health, such as how to treat a wound, etc</a:t>
            </a:r>
          </a:p>
          <a:p>
            <a:pPr marL="452437" indent="-342900" eaLnBrk="1" fontAlgn="auto" hangingPunct="1">
              <a:lnSpc>
                <a:spcPct val="93000"/>
              </a:lnSpc>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Each tag has a set of patterns, which are the user's input queries or questions</a:t>
            </a:r>
          </a:p>
          <a:p>
            <a:pPr marL="452437" indent="-342900" eaLnBrk="1" fontAlgn="auto" hangingPunct="1">
              <a:lnSpc>
                <a:spcPct val="93000"/>
              </a:lnSpc>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For each tag and pattern, there is a corresponding response that the bot will provide</a:t>
            </a:r>
          </a:p>
          <a:p>
            <a:pPr marL="452437" indent="-342900" eaLnBrk="1" fontAlgn="auto" hangingPunct="1">
              <a:lnSpc>
                <a:spcPct val="93000"/>
              </a:lnSpc>
              <a:spcBef>
                <a:spcPts val="0"/>
              </a:spcBef>
              <a:spcAft>
                <a:spcPts val="1413"/>
              </a:spcAft>
              <a:buFont typeface="Arial" panose="020B0604020202020204" pitchFamily="34" charset="0"/>
              <a:buChar char="•"/>
              <a:defRPr/>
            </a:pP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9308B-4430-4F77-BBFF-19475BAA405A}"/>
              </a:ext>
            </a:extLst>
          </p:cNvPr>
          <p:cNvSpPr>
            <a:spLocks noGrp="1"/>
          </p:cNvSpPr>
          <p:nvPr>
            <p:ph type="title"/>
          </p:nvPr>
        </p:nvSpPr>
        <p:spPr>
          <a:xfrm>
            <a:off x="693043" y="107429"/>
            <a:ext cx="8694539" cy="1008112"/>
          </a:xfrm>
        </p:spPr>
        <p:txBody>
          <a:bodyPr/>
          <a:lstStyle/>
          <a:p>
            <a:pPr eaLnBrk="1" hangingPunct="1">
              <a:spcAft>
                <a:spcPts val="1413"/>
              </a:spcAft>
              <a:buClr>
                <a:srgbClr val="000000"/>
              </a:buClr>
              <a:buSzPct val="45000"/>
            </a:pPr>
            <a:r>
              <a:rPr lang="en-IN" altLang="en-US" sz="4000" dirty="0">
                <a:solidFill>
                  <a:srgbClr val="000000"/>
                </a:solidFill>
                <a:latin typeface="Times New Roman" panose="02020603050405020304" pitchFamily="18" charset="0"/>
                <a:cs typeface="DejaVu Sans" charset="0"/>
              </a:rPr>
              <a:t>Literature Survey</a:t>
            </a:r>
          </a:p>
        </p:txBody>
      </p:sp>
      <p:graphicFrame>
        <p:nvGraphicFramePr>
          <p:cNvPr id="4" name="Content Placeholder 3">
            <a:extLst>
              <a:ext uri="{FF2B5EF4-FFF2-40B4-BE49-F238E27FC236}">
                <a16:creationId xmlns:a16="http://schemas.microsoft.com/office/drawing/2014/main" id="{63FF643D-C19C-3677-DD70-BC41D2AFC2AD}"/>
              </a:ext>
            </a:extLst>
          </p:cNvPr>
          <p:cNvGraphicFramePr>
            <a:graphicFrameLocks noGrp="1"/>
          </p:cNvGraphicFramePr>
          <p:nvPr>
            <p:ph idx="1"/>
            <p:extLst>
              <p:ext uri="{D42A27DB-BD31-4B8C-83A1-F6EECF244321}">
                <p14:modId xmlns:p14="http://schemas.microsoft.com/office/powerpoint/2010/main" val="2643637595"/>
              </p:ext>
            </p:extLst>
          </p:nvPr>
        </p:nvGraphicFramePr>
        <p:xfrm>
          <a:off x="693042" y="1259557"/>
          <a:ext cx="8811765" cy="5926799"/>
        </p:xfrm>
        <a:graphic>
          <a:graphicData uri="http://schemas.openxmlformats.org/drawingml/2006/table">
            <a:tbl>
              <a:tblPr firstRow="1" firstCol="1" bandRow="1"/>
              <a:tblGrid>
                <a:gridCol w="1097693">
                  <a:extLst>
                    <a:ext uri="{9D8B030D-6E8A-4147-A177-3AD203B41FA5}">
                      <a16:colId xmlns:a16="http://schemas.microsoft.com/office/drawing/2014/main" val="3472648493"/>
                    </a:ext>
                  </a:extLst>
                </a:gridCol>
                <a:gridCol w="2214932">
                  <a:extLst>
                    <a:ext uri="{9D8B030D-6E8A-4147-A177-3AD203B41FA5}">
                      <a16:colId xmlns:a16="http://schemas.microsoft.com/office/drawing/2014/main" val="1829315168"/>
                    </a:ext>
                  </a:extLst>
                </a:gridCol>
                <a:gridCol w="1145654">
                  <a:extLst>
                    <a:ext uri="{9D8B030D-6E8A-4147-A177-3AD203B41FA5}">
                      <a16:colId xmlns:a16="http://schemas.microsoft.com/office/drawing/2014/main" val="1560991754"/>
                    </a:ext>
                  </a:extLst>
                </a:gridCol>
                <a:gridCol w="4353486">
                  <a:extLst>
                    <a:ext uri="{9D8B030D-6E8A-4147-A177-3AD203B41FA5}">
                      <a16:colId xmlns:a16="http://schemas.microsoft.com/office/drawing/2014/main" val="2645740682"/>
                    </a:ext>
                  </a:extLst>
                </a:gridCol>
              </a:tblGrid>
              <a:tr h="0">
                <a:tc>
                  <a:txBody>
                    <a:bodyPr/>
                    <a:lstStyle/>
                    <a:p>
                      <a:pPr marL="457200" algn="just">
                        <a:lnSpc>
                          <a:spcPct val="150000"/>
                        </a:lnSpc>
                      </a:pPr>
                      <a:r>
                        <a:rPr lang="en-IN" sz="1100" kern="100" dirty="0">
                          <a:effectLst/>
                          <a:latin typeface="Times New Roman" panose="02020603050405020304" pitchFamily="18" charset="0"/>
                          <a:ea typeface="Calibri" panose="020F0502020204030204" pitchFamily="34" charset="0"/>
                          <a:cs typeface="Mangal" panose="02040503050203030202" pitchFamily="18" charset="0"/>
                        </a:rPr>
                        <a:t>Sr. No</a:t>
                      </a:r>
                      <a:endParaRPr lang="en-IN" sz="1000" kern="100" dirty="0">
                        <a:effectLst/>
                        <a:latin typeface="Calibri" panose="020F0502020204030204" pitchFamily="34" charset="0"/>
                        <a:ea typeface="Calibri" panose="020F0502020204030204" pitchFamily="34" charset="0"/>
                        <a:cs typeface="Mangal" panose="02040503050203030202" pitchFamily="18" charset="0"/>
                      </a:endParaRPr>
                    </a:p>
                  </a:txBody>
                  <a:tcPr marL="60596" marR="60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50000"/>
                        </a:lnSpc>
                      </a:pPr>
                      <a:r>
                        <a:rPr lang="en-IN" sz="1100" kern="100" dirty="0">
                          <a:effectLst/>
                          <a:latin typeface="Times New Roman" panose="02020603050405020304" pitchFamily="18" charset="0"/>
                          <a:ea typeface="Calibri" panose="020F0502020204030204" pitchFamily="34" charset="0"/>
                          <a:cs typeface="Mangal" panose="02040503050203030202" pitchFamily="18" charset="0"/>
                        </a:rPr>
                        <a:t>Authors</a:t>
                      </a:r>
                      <a:endParaRPr lang="en-IN" sz="1000" kern="100" dirty="0">
                        <a:effectLst/>
                        <a:latin typeface="Calibri" panose="020F0502020204030204" pitchFamily="34" charset="0"/>
                        <a:ea typeface="Calibri" panose="020F0502020204030204" pitchFamily="34" charset="0"/>
                        <a:cs typeface="Mangal" panose="02040503050203030202" pitchFamily="18" charset="0"/>
                      </a:endParaRPr>
                    </a:p>
                  </a:txBody>
                  <a:tcPr marL="60596" marR="60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31775" indent="225425" algn="just">
                        <a:lnSpc>
                          <a:spcPct val="150000"/>
                        </a:lnSpc>
                        <a:tabLst/>
                      </a:pPr>
                      <a:r>
                        <a:rPr lang="en-IN" sz="1100" kern="100" dirty="0">
                          <a:effectLst/>
                          <a:latin typeface="Times New Roman" panose="02020603050405020304" pitchFamily="18" charset="0"/>
                          <a:ea typeface="Calibri" panose="020F0502020204030204" pitchFamily="34" charset="0"/>
                          <a:cs typeface="Mangal" panose="02040503050203030202" pitchFamily="18" charset="0"/>
                        </a:rPr>
                        <a:t>Year of Publication</a:t>
                      </a:r>
                      <a:endParaRPr lang="en-IN" sz="1000" kern="100" dirty="0">
                        <a:effectLst/>
                        <a:latin typeface="Calibri" panose="020F0502020204030204" pitchFamily="34" charset="0"/>
                        <a:ea typeface="Calibri" panose="020F0502020204030204" pitchFamily="34" charset="0"/>
                        <a:cs typeface="Mangal" panose="02040503050203030202" pitchFamily="18" charset="0"/>
                      </a:endParaRPr>
                    </a:p>
                  </a:txBody>
                  <a:tcPr marL="60596" marR="60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50000"/>
                        </a:lnSpc>
                        <a:spcAft>
                          <a:spcPts val="800"/>
                        </a:spcAft>
                      </a:pPr>
                      <a:r>
                        <a:rPr lang="en-IN" sz="1100" kern="100" dirty="0">
                          <a:effectLst/>
                          <a:latin typeface="Times New Roman" panose="02020603050405020304" pitchFamily="18" charset="0"/>
                          <a:ea typeface="Calibri" panose="020F0502020204030204" pitchFamily="34" charset="0"/>
                          <a:cs typeface="Mangal" panose="02040503050203030202" pitchFamily="18" charset="0"/>
                        </a:rPr>
                        <a:t>Finding</a:t>
                      </a:r>
                      <a:endParaRPr lang="en-IN" sz="1000" kern="100" dirty="0">
                        <a:effectLst/>
                        <a:latin typeface="Calibri" panose="020F0502020204030204" pitchFamily="34" charset="0"/>
                        <a:ea typeface="Calibri" panose="020F0502020204030204" pitchFamily="34" charset="0"/>
                        <a:cs typeface="Mangal" panose="02040503050203030202" pitchFamily="18" charset="0"/>
                      </a:endParaRPr>
                    </a:p>
                  </a:txBody>
                  <a:tcPr marL="60596" marR="60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6023845"/>
                  </a:ext>
                </a:extLst>
              </a:tr>
              <a:tr h="2188300">
                <a:tc>
                  <a:txBody>
                    <a:bodyPr/>
                    <a:lstStyle/>
                    <a:p>
                      <a:pPr marL="457200">
                        <a:lnSpc>
                          <a:spcPct val="150000"/>
                        </a:lnSpc>
                      </a:pPr>
                      <a:r>
                        <a:rPr lang="en-IN" sz="1100" kern="100">
                          <a:effectLst/>
                          <a:latin typeface="Times New Roman" panose="02020603050405020304" pitchFamily="18" charset="0"/>
                          <a:ea typeface="Calibri" panose="020F0502020204030204" pitchFamily="34" charset="0"/>
                          <a:cs typeface="Mangal" panose="02040503050203030202" pitchFamily="18" charset="0"/>
                        </a:rPr>
                        <a:t>1.</a:t>
                      </a:r>
                      <a:endParaRPr lang="en-IN" sz="1000" kern="100">
                        <a:effectLst/>
                        <a:latin typeface="Calibri" panose="020F0502020204030204" pitchFamily="34" charset="0"/>
                        <a:ea typeface="Calibri" panose="020F0502020204030204" pitchFamily="34" charset="0"/>
                        <a:cs typeface="Mangal" panose="02040503050203030202" pitchFamily="18" charset="0"/>
                      </a:endParaRPr>
                    </a:p>
                  </a:txBody>
                  <a:tcPr marL="60596" marR="60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50000"/>
                        </a:lnSpc>
                      </a:pPr>
                      <a:r>
                        <a:rPr lang="en-IN" sz="1100" kern="100" dirty="0">
                          <a:effectLst/>
                          <a:latin typeface="Times New Roman" panose="02020603050405020304" pitchFamily="18" charset="0"/>
                          <a:ea typeface="Calibri" panose="020F0502020204030204" pitchFamily="34" charset="0"/>
                          <a:cs typeface="Mangal" panose="02040503050203030202" pitchFamily="18" charset="0"/>
                        </a:rPr>
                        <a:t>Jovanovic, </a:t>
                      </a:r>
                      <a:r>
                        <a:rPr lang="en-IN" sz="1100" kern="100" dirty="0" err="1">
                          <a:effectLst/>
                          <a:latin typeface="Times New Roman" panose="02020603050405020304" pitchFamily="18" charset="0"/>
                          <a:ea typeface="Calibri" panose="020F0502020204030204" pitchFamily="34" charset="0"/>
                          <a:cs typeface="Mangal" panose="02040503050203030202" pitchFamily="18" charset="0"/>
                        </a:rPr>
                        <a:t>Mladjan</a:t>
                      </a:r>
                      <a:r>
                        <a:rPr lang="en-IN" sz="1100" kern="100" dirty="0">
                          <a:effectLst/>
                          <a:latin typeface="Times New Roman" panose="02020603050405020304" pitchFamily="18" charset="0"/>
                          <a:ea typeface="Calibri" panose="020F0502020204030204" pitchFamily="34" charset="0"/>
                          <a:cs typeface="Mangal" panose="02040503050203030202" pitchFamily="18" charset="0"/>
                        </a:rPr>
                        <a:t> &amp; Baez, Marcos &amp; </a:t>
                      </a:r>
                      <a:r>
                        <a:rPr lang="en-IN" sz="1100" kern="100" dirty="0" err="1">
                          <a:effectLst/>
                          <a:latin typeface="Times New Roman" panose="02020603050405020304" pitchFamily="18" charset="0"/>
                          <a:ea typeface="Calibri" panose="020F0502020204030204" pitchFamily="34" charset="0"/>
                          <a:cs typeface="Mangal" panose="02040503050203030202" pitchFamily="18" charset="0"/>
                        </a:rPr>
                        <a:t>Casati</a:t>
                      </a:r>
                      <a:r>
                        <a:rPr lang="en-IN" sz="1100" kern="100" dirty="0">
                          <a:effectLst/>
                          <a:latin typeface="Times New Roman" panose="02020603050405020304" pitchFamily="18" charset="0"/>
                          <a:ea typeface="Calibri" panose="020F0502020204030204" pitchFamily="34" charset="0"/>
                          <a:cs typeface="Mangal" panose="02040503050203030202" pitchFamily="18" charset="0"/>
                        </a:rPr>
                        <a:t>, Fabio.</a:t>
                      </a:r>
                      <a:endParaRPr lang="en-IN" sz="1000" kern="100" dirty="0">
                        <a:effectLst/>
                        <a:latin typeface="Calibri" panose="020F0502020204030204" pitchFamily="34" charset="0"/>
                        <a:ea typeface="Calibri" panose="020F0502020204030204" pitchFamily="34" charset="0"/>
                        <a:cs typeface="Mangal" panose="02040503050203030202" pitchFamily="18" charset="0"/>
                      </a:endParaRPr>
                    </a:p>
                  </a:txBody>
                  <a:tcPr marL="60596" marR="60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50000"/>
                        </a:lnSpc>
                      </a:pPr>
                      <a:r>
                        <a:rPr lang="en-IN" sz="1100" kern="100" dirty="0">
                          <a:effectLst/>
                          <a:latin typeface="Times New Roman" panose="02020603050405020304" pitchFamily="18" charset="0"/>
                          <a:ea typeface="Calibri" panose="020F0502020204030204" pitchFamily="34" charset="0"/>
                          <a:cs typeface="Mangal" panose="02040503050203030202" pitchFamily="18" charset="0"/>
                        </a:rPr>
                        <a:t>2020</a:t>
                      </a:r>
                      <a:endParaRPr lang="en-IN" sz="1000" kern="100" dirty="0">
                        <a:effectLst/>
                        <a:latin typeface="Calibri" panose="020F0502020204030204" pitchFamily="34" charset="0"/>
                        <a:ea typeface="Calibri" panose="020F0502020204030204" pitchFamily="34" charset="0"/>
                        <a:cs typeface="Mangal" panose="02040503050203030202" pitchFamily="18" charset="0"/>
                      </a:endParaRPr>
                    </a:p>
                  </a:txBody>
                  <a:tcPr marL="60596" marR="60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50000"/>
                        </a:lnSpc>
                        <a:spcAft>
                          <a:spcPts val="800"/>
                        </a:spcAft>
                      </a:pPr>
                      <a:r>
                        <a:rPr lang="en-IN" sz="1100" kern="100" dirty="0">
                          <a:effectLst/>
                          <a:latin typeface="Times New Roman" panose="02020603050405020304" pitchFamily="18" charset="0"/>
                          <a:ea typeface="Calibri" panose="020F0502020204030204" pitchFamily="34" charset="0"/>
                          <a:cs typeface="Mangal" panose="02040503050203030202" pitchFamily="18" charset="0"/>
                        </a:rPr>
                        <a:t>The study reveals that healthcare chatbots are not fully utilizing conversational media for improved interactions, particularly in vulnerable situations. It suggests design considerations and suggests further research on appropriate dialog patterns and health outcomes assessment in healthcare chatbot use cases. The study highlights limitations such as a small sample size, reliance on popularity metrics, and lack of health outcomes and information accuracy assessments.</a:t>
                      </a:r>
                      <a:endParaRPr lang="en-IN" sz="1000" kern="100" dirty="0">
                        <a:effectLst/>
                        <a:latin typeface="Calibri" panose="020F0502020204030204" pitchFamily="34" charset="0"/>
                        <a:ea typeface="Calibri" panose="020F0502020204030204" pitchFamily="34" charset="0"/>
                        <a:cs typeface="Mangal" panose="02040503050203030202" pitchFamily="18" charset="0"/>
                      </a:endParaRPr>
                    </a:p>
                  </a:txBody>
                  <a:tcPr marL="60596" marR="60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3477460"/>
                  </a:ext>
                </a:extLst>
              </a:tr>
              <a:tr h="1071689">
                <a:tc>
                  <a:txBody>
                    <a:bodyPr/>
                    <a:lstStyle/>
                    <a:p>
                      <a:pPr marL="457200">
                        <a:lnSpc>
                          <a:spcPct val="150000"/>
                        </a:lnSpc>
                      </a:pPr>
                      <a:r>
                        <a:rPr lang="en-IN" sz="1000" kern="100" dirty="0">
                          <a:effectLst/>
                          <a:latin typeface="Calibri" panose="020F0502020204030204" pitchFamily="34" charset="0"/>
                          <a:ea typeface="Calibri" panose="020F0502020204030204" pitchFamily="34" charset="0"/>
                          <a:cs typeface="Mangal" panose="02040503050203030202" pitchFamily="18" charset="0"/>
                        </a:rPr>
                        <a:t>2.</a:t>
                      </a:r>
                    </a:p>
                  </a:txBody>
                  <a:tcPr marL="60596" marR="60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50000"/>
                        </a:lnSpc>
                      </a:pPr>
                      <a:r>
                        <a:rPr lang="en-IN" sz="1200" kern="100">
                          <a:effectLst/>
                          <a:latin typeface="Times New Roman" panose="02020603050405020304" pitchFamily="18" charset="0"/>
                          <a:ea typeface="Calibri" panose="020F0502020204030204" pitchFamily="34" charset="0"/>
                          <a:cs typeface="Mangal" panose="02040503050203030202" pitchFamily="18" charset="0"/>
                        </a:rPr>
                        <a:t>Ayanouz, Soufyane &amp; Anouar Abdelhakim, Boudhir &amp; Benhmed, Mohammed.</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50000"/>
                        </a:lnSpc>
                      </a:pPr>
                      <a:r>
                        <a:rPr lang="en-IN" sz="1200" kern="100" dirty="0">
                          <a:effectLst/>
                          <a:latin typeface="Times New Roman" panose="02020603050405020304" pitchFamily="18" charset="0"/>
                          <a:ea typeface="Calibri" panose="020F0502020204030204" pitchFamily="34" charset="0"/>
                          <a:cs typeface="Mangal" panose="02040503050203030202" pitchFamily="18" charset="0"/>
                        </a:rPr>
                        <a:t>2020</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50000"/>
                        </a:lnSpc>
                        <a:spcAft>
                          <a:spcPts val="800"/>
                        </a:spcAft>
                      </a:pPr>
                      <a:r>
                        <a:rPr lang="en-IN" sz="1200" kern="100" dirty="0">
                          <a:effectLst/>
                          <a:latin typeface="Times New Roman" panose="02020603050405020304" pitchFamily="18" charset="0"/>
                          <a:ea typeface="Calibri" panose="020F0502020204030204" pitchFamily="34" charset="0"/>
                          <a:cs typeface="Mangal" panose="02040503050203030202" pitchFamily="18" charset="0"/>
                        </a:rPr>
                        <a:t>The proposed system has five main components: an environment where natural language processing (NLP) and dialogue management occur, a question-and-answer system for frequently asked questions, plugins/components for automation and APIs, a node server/traffic server for handling requests and responses, and front-end systems such as Microsoft Teams or Facebook for client-facing platforms. The NLP engine includes an intent classifier and an entity extractor, while the dialogue management system includes a feedback mechanism and policy learning. The question-and-answer system can be trained manually or automatically using company documents.</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4301215"/>
                  </a:ext>
                </a:extLst>
              </a:tr>
            </a:tbl>
          </a:graphicData>
        </a:graphic>
      </p:graphicFrame>
    </p:spTree>
    <p:extLst>
      <p:ext uri="{BB962C8B-B14F-4D97-AF65-F5344CB8AC3E}">
        <p14:creationId xmlns:p14="http://schemas.microsoft.com/office/powerpoint/2010/main" val="272803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E575DF96-AE80-705E-5B29-41AEAB550D19}"/>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4. Block Diagram</a:t>
            </a:r>
          </a:p>
        </p:txBody>
      </p:sp>
      <p:sp>
        <p:nvSpPr>
          <p:cNvPr id="26627" name="Rectangle 2">
            <a:extLst>
              <a:ext uri="{FF2B5EF4-FFF2-40B4-BE49-F238E27FC236}">
                <a16:creationId xmlns:a16="http://schemas.microsoft.com/office/drawing/2014/main" id="{111CCD41-8F25-6D02-0FE2-A900D7D44B53}"/>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86179C1C-38C2-DD7D-30BF-D05BF144E4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641" y="1851819"/>
            <a:ext cx="8070167" cy="461803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D58D1956-28D5-B5A0-65B2-4DA72B19194C}"/>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 5.Technology Stack</a:t>
            </a:r>
          </a:p>
        </p:txBody>
      </p:sp>
      <p:sp>
        <p:nvSpPr>
          <p:cNvPr id="6146" name="Rectangle 2">
            <a:extLst>
              <a:ext uri="{FF2B5EF4-FFF2-40B4-BE49-F238E27FC236}">
                <a16:creationId xmlns:a16="http://schemas.microsoft.com/office/drawing/2014/main" id="{0DF71037-5A76-C867-06E6-4E056D86C5FC}"/>
              </a:ext>
            </a:extLst>
          </p:cNvPr>
          <p:cNvSpPr>
            <a:spLocks noChangeArrowheads="1"/>
          </p:cNvSpPr>
          <p:nvPr/>
        </p:nvSpPr>
        <p:spPr bwMode="auto">
          <a:xfrm>
            <a:off x="647700" y="1259557"/>
            <a:ext cx="9070975" cy="5328592"/>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566737" indent="-457200" eaLnBrk="1" fontAlgn="auto" hangingPunct="1">
              <a:lnSpc>
                <a:spcPct val="150000"/>
              </a:lnSpc>
              <a:spcBef>
                <a:spcPts val="0"/>
              </a:spcBef>
              <a:spcAft>
                <a:spcPts val="1413"/>
              </a:spcAft>
              <a:buFontTx/>
              <a:buAutoNum type="arabicPeriod"/>
              <a:defRPr/>
            </a:pPr>
            <a:r>
              <a:rPr lang="en-IN" altLang="en-US" sz="2400" dirty="0">
                <a:latin typeface="Times New Roman" panose="02020603050405020304" pitchFamily="18" charset="0"/>
                <a:cs typeface="Times New Roman" panose="02020603050405020304" pitchFamily="18" charset="0"/>
              </a:rPr>
              <a:t>Python</a:t>
            </a:r>
          </a:p>
          <a:p>
            <a:pPr marL="566737" indent="-457200" eaLnBrk="1" fontAlgn="auto" hangingPunct="1">
              <a:lnSpc>
                <a:spcPct val="150000"/>
              </a:lnSpc>
              <a:spcBef>
                <a:spcPts val="0"/>
              </a:spcBef>
              <a:spcAft>
                <a:spcPts val="1413"/>
              </a:spcAft>
              <a:buFontTx/>
              <a:buAutoNum type="arabicPeriod"/>
              <a:defRPr/>
            </a:pPr>
            <a:r>
              <a:rPr lang="en-IN" altLang="en-US" sz="2400" dirty="0">
                <a:latin typeface="Times New Roman" panose="02020603050405020304" pitchFamily="18" charset="0"/>
                <a:cs typeface="Times New Roman" panose="02020603050405020304" pitchFamily="18" charset="0"/>
              </a:rPr>
              <a:t>Natural Language Toolkit (NLTK)</a:t>
            </a:r>
          </a:p>
          <a:p>
            <a:pPr marL="566737" indent="-457200" eaLnBrk="1" fontAlgn="auto" hangingPunct="1">
              <a:lnSpc>
                <a:spcPct val="150000"/>
              </a:lnSpc>
              <a:spcBef>
                <a:spcPts val="0"/>
              </a:spcBef>
              <a:spcAft>
                <a:spcPts val="1413"/>
              </a:spcAft>
              <a:buFontTx/>
              <a:buAutoNum type="arabicPeriod"/>
              <a:defRPr/>
            </a:pPr>
            <a:r>
              <a:rPr lang="en-IN" altLang="en-US" sz="2400" dirty="0">
                <a:latin typeface="Times New Roman" panose="02020603050405020304" pitchFamily="18" charset="0"/>
                <a:cs typeface="Times New Roman" panose="02020603050405020304" pitchFamily="18" charset="0"/>
              </a:rPr>
              <a:t>NLP Model</a:t>
            </a:r>
          </a:p>
          <a:p>
            <a:pPr marL="566737" indent="-457200" eaLnBrk="1" fontAlgn="auto" hangingPunct="1">
              <a:lnSpc>
                <a:spcPct val="150000"/>
              </a:lnSpc>
              <a:spcBef>
                <a:spcPts val="0"/>
              </a:spcBef>
              <a:spcAft>
                <a:spcPts val="1413"/>
              </a:spcAft>
              <a:buFontTx/>
              <a:buAutoNum type="arabicPeriod"/>
              <a:defRPr/>
            </a:pPr>
            <a:r>
              <a:rPr lang="en-IN" altLang="en-US" sz="2400" dirty="0">
                <a:latin typeface="Times New Roman" panose="02020603050405020304" pitchFamily="18" charset="0"/>
                <a:cs typeface="Times New Roman" panose="02020603050405020304" pitchFamily="18" charset="0"/>
              </a:rPr>
              <a:t>Chatbot Framework</a:t>
            </a:r>
          </a:p>
          <a:p>
            <a:pPr marL="566737" indent="-457200" eaLnBrk="1" fontAlgn="auto" hangingPunct="1">
              <a:lnSpc>
                <a:spcPct val="150000"/>
              </a:lnSpc>
              <a:spcBef>
                <a:spcPts val="0"/>
              </a:spcBef>
              <a:spcAft>
                <a:spcPts val="1413"/>
              </a:spcAft>
              <a:buFontTx/>
              <a:buAutoNum type="arabicPeriod"/>
              <a:defRPr/>
            </a:pPr>
            <a:r>
              <a:rPr lang="en-IN" altLang="en-US" sz="2400" dirty="0">
                <a:latin typeface="Times New Roman" panose="02020603050405020304" pitchFamily="18" charset="0"/>
                <a:cs typeface="Times New Roman" panose="02020603050405020304" pitchFamily="18" charset="0"/>
              </a:rPr>
              <a:t>Development Environment</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BC57C-F735-A340-CA4D-D2695119FB1A}"/>
              </a:ext>
            </a:extLst>
          </p:cNvPr>
          <p:cNvSpPr>
            <a:spLocks noGrp="1"/>
          </p:cNvSpPr>
          <p:nvPr>
            <p:ph type="title"/>
          </p:nvPr>
        </p:nvSpPr>
        <p:spPr/>
        <p:txBody>
          <a:bodyPr>
            <a:normAutofit/>
          </a:bodyPr>
          <a:lstStyle/>
          <a:p>
            <a:pPr>
              <a:defRPr/>
            </a:pPr>
            <a:r>
              <a:rPr lang="en-IN" altLang="en-US" sz="4000" b="1" dirty="0">
                <a:solidFill>
                  <a:srgbClr val="000000"/>
                </a:solidFill>
                <a:latin typeface="Times New Roman" panose="02020603050405020304" pitchFamily="18" charset="0"/>
                <a:cs typeface="DejaVu Sans" charset="0"/>
              </a:rPr>
              <a:t>Result and Discussion</a:t>
            </a:r>
            <a:br>
              <a:rPr lang="en-IN" altLang="en-US" sz="4000" b="1" dirty="0">
                <a:solidFill>
                  <a:srgbClr val="000000"/>
                </a:solidFill>
                <a:latin typeface="Times New Roman" panose="02020603050405020304" pitchFamily="18" charset="0"/>
                <a:cs typeface="DejaVu Sans" charset="0"/>
              </a:rPr>
            </a:br>
            <a:endParaRPr lang="en-IN" dirty="0"/>
          </a:p>
        </p:txBody>
      </p:sp>
      <p:pic>
        <p:nvPicPr>
          <p:cNvPr id="4" name="Content Placeholder 3">
            <a:extLst>
              <a:ext uri="{FF2B5EF4-FFF2-40B4-BE49-F238E27FC236}">
                <a16:creationId xmlns:a16="http://schemas.microsoft.com/office/drawing/2014/main" id="{B173B267-85E4-20D3-D89C-0961E0550FDA}"/>
              </a:ext>
            </a:extLst>
          </p:cNvPr>
          <p:cNvPicPr>
            <a:picLocks noGrp="1" noChangeAspect="1"/>
          </p:cNvPicPr>
          <p:nvPr>
            <p:ph idx="1"/>
          </p:nvPr>
        </p:nvPicPr>
        <p:blipFill>
          <a:blip r:embed="rId2"/>
          <a:stretch>
            <a:fillRect/>
          </a:stretch>
        </p:blipFill>
        <p:spPr>
          <a:xfrm>
            <a:off x="3104174" y="1907629"/>
            <a:ext cx="3872277" cy="4795838"/>
          </a:xfrm>
          <a:prstGeom prst="rect">
            <a:avLst/>
          </a:prstGeom>
        </p:spPr>
      </p:pic>
    </p:spTree>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1311</TotalTime>
  <Words>646</Words>
  <Application>Microsoft Macintosh PowerPoint</Application>
  <PresentationFormat>Custom</PresentationFormat>
  <Paragraphs>77</Paragraphs>
  <Slides>12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 2013 - 2022</vt:lpstr>
      <vt:lpstr>PowerPoint Presentation</vt:lpstr>
      <vt:lpstr>PowerPoint Presentation</vt:lpstr>
      <vt:lpstr>PowerPoint Presentation</vt:lpstr>
      <vt:lpstr>PowerPoint Presentation</vt:lpstr>
      <vt:lpstr>PowerPoint Presentation</vt:lpstr>
      <vt:lpstr>Literature Survey</vt:lpstr>
      <vt:lpstr>PowerPoint Presentation</vt:lpstr>
      <vt:lpstr>PowerPoint Presentation</vt:lpstr>
      <vt:lpstr>Result and Discussion </vt:lpstr>
      <vt:lpstr>Conclusion </vt:lpstr>
      <vt:lpstr>Future Scope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RahulKumar Yadav</cp:lastModifiedBy>
  <cp:revision>68</cp:revision>
  <cp:lastPrinted>1601-01-01T00:00:00Z</cp:lastPrinted>
  <dcterms:created xsi:type="dcterms:W3CDTF">2017-10-25T08:22:14Z</dcterms:created>
  <dcterms:modified xsi:type="dcterms:W3CDTF">2023-10-10T09:02:10Z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