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9"/>
  </p:notesMasterIdLst>
  <p:sldIdLst>
    <p:sldId id="256" r:id="rId2"/>
    <p:sldId id="257" r:id="rId3"/>
    <p:sldId id="258" r:id="rId4"/>
    <p:sldId id="261" r:id="rId5"/>
    <p:sldId id="262" r:id="rId6"/>
    <p:sldId id="268" r:id="rId7"/>
    <p:sldId id="263" r:id="rId8"/>
    <p:sldId id="266" r:id="rId9"/>
    <p:sldId id="265" r:id="rId10"/>
    <p:sldId id="269" r:id="rId11"/>
    <p:sldId id="274" r:id="rId12"/>
    <p:sldId id="264" r:id="rId13"/>
    <p:sldId id="270" r:id="rId14"/>
    <p:sldId id="271" r:id="rId15"/>
    <p:sldId id="272" r:id="rId16"/>
    <p:sldId id="273" r:id="rId17"/>
    <p:sldId id="260" r:id="rId18"/>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06CB-F88C-4E23-813D-3083BD182337}" v="1" dt="2022-09-12T14:04:49.760"/>
    <p1510:client id="{A0A51696-9F29-4639-978B-7D4334155D4E}" v="5" dt="2022-09-12T13:46:51.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1" autoAdjust="0"/>
    <p:restoredTop sz="95033" autoAdjust="0"/>
  </p:normalViewPr>
  <p:slideViewPr>
    <p:cSldViewPr>
      <p:cViewPr varScale="1">
        <p:scale>
          <a:sx n="136" d="100"/>
          <a:sy n="136" d="100"/>
        </p:scale>
        <p:origin x="1424" y="20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Viramgama" userId="55321f59fe3340d1" providerId="LiveId" clId="{7E1906CB-F88C-4E23-813D-3083BD182337}"/>
    <pc:docChg chg="modSld">
      <pc:chgData name="Mansi Viramgama" userId="55321f59fe3340d1" providerId="LiveId" clId="{7E1906CB-F88C-4E23-813D-3083BD182337}" dt="2022-09-12T14:05:41.517" v="59" actId="20577"/>
      <pc:docMkLst>
        <pc:docMk/>
      </pc:docMkLst>
      <pc:sldChg chg="modSp mod">
        <pc:chgData name="Mansi Viramgama" userId="55321f59fe3340d1" providerId="LiveId" clId="{7E1906CB-F88C-4E23-813D-3083BD182337}" dt="2022-09-12T14:05:31.621" v="40" actId="20577"/>
        <pc:sldMkLst>
          <pc:docMk/>
          <pc:sldMk cId="0" sldId="256"/>
        </pc:sldMkLst>
        <pc:spChg chg="mod">
          <ac:chgData name="Mansi Viramgama" userId="55321f59fe3340d1" providerId="LiveId" clId="{7E1906CB-F88C-4E23-813D-3083BD182337}" dt="2022-09-12T14:05:31.621" v="40" actId="20577"/>
          <ac:spMkLst>
            <pc:docMk/>
            <pc:sldMk cId="0" sldId="256"/>
            <ac:spMk id="4098" creationId="{E64F2F3D-71BA-F728-CDC0-0AF66C39FA20}"/>
          </ac:spMkLst>
        </pc:spChg>
      </pc:sldChg>
      <pc:sldChg chg="modSp mod">
        <pc:chgData name="Mansi Viramgama" userId="55321f59fe3340d1" providerId="LiveId" clId="{7E1906CB-F88C-4E23-813D-3083BD182337}" dt="2022-09-12T14:05:41.517" v="59" actId="20577"/>
        <pc:sldMkLst>
          <pc:docMk/>
          <pc:sldMk cId="0" sldId="267"/>
        </pc:sldMkLst>
        <pc:spChg chg="mod">
          <ac:chgData name="Mansi Viramgama" userId="55321f59fe3340d1" providerId="LiveId" clId="{7E1906CB-F88C-4E23-813D-3083BD182337}" dt="2022-09-12T14:05:41.517" v="59" actId="20577"/>
          <ac:spMkLst>
            <pc:docMk/>
            <pc:sldMk cId="0" sldId="267"/>
            <ac:spMk id="10243" creationId="{C86CD64A-EF14-F1B4-7901-295D042ECF0B}"/>
          </ac:spMkLst>
        </pc:spChg>
      </pc:sldChg>
      <pc:sldChg chg="addSp modSp">
        <pc:chgData name="Mansi Viramgama" userId="55321f59fe3340d1" providerId="LiveId" clId="{7E1906CB-F88C-4E23-813D-3083BD182337}" dt="2022-09-12T14:04:49.760" v="0"/>
        <pc:sldMkLst>
          <pc:docMk/>
          <pc:sldMk cId="0" sldId="269"/>
        </pc:sldMkLst>
        <pc:picChg chg="add mod">
          <ac:chgData name="Mansi Viramgama" userId="55321f59fe3340d1" providerId="LiveId" clId="{7E1906CB-F88C-4E23-813D-3083BD182337}" dt="2022-09-12T14:04:49.760" v="0"/>
          <ac:picMkLst>
            <pc:docMk/>
            <pc:sldMk cId="0" sldId="269"/>
            <ac:picMk id="3" creationId="{C1A4E24C-1EF6-F599-DD35-1E68F896586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6FA2B88E-E72D-8DAD-BE54-61FD49114C62}"/>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0D92DABB-5D87-802E-0897-E1D78B2321C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4CDEA3AD-0F5E-6AE3-E994-5DC939393ECF}"/>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86145C64-EAD1-47C9-FAF6-CD09271D94AF}"/>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DA2F3EDC-8904-AFFA-3382-04DF7C8DA80F}"/>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54412284-9409-DADE-BD42-00D972A06722}"/>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042B35C3-0563-43CB-B6FE-ED72A755BFEB}"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385AC1D6-F38C-7EBF-107A-7F0DD7F5E38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469550F-485E-475B-A017-F54DD2941BDA}"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EF42D68B-CC31-1B50-B6A4-83C9F7092B9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70ABAB0C-BB20-9033-2EBB-79A3763E32D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7F2BB247-1779-9B6D-BDEB-9B318F9B915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6BF6E1A-FF47-4F30-AE54-9B516F4C5AF9}" type="slidenum">
              <a:rPr lang="en-IN" altLang="en-US" sz="1400" smtClean="0"/>
              <a:pPr fontAlgn="base">
                <a:spcBef>
                  <a:spcPct val="0"/>
                </a:spcBef>
                <a:spcAft>
                  <a:spcPct val="0"/>
                </a:spcAft>
              </a:pPr>
              <a:t>10</a:t>
            </a:fld>
            <a:endParaRPr lang="en-IN" altLang="en-US" sz="1400"/>
          </a:p>
        </p:txBody>
      </p:sp>
      <p:sp>
        <p:nvSpPr>
          <p:cNvPr id="27651" name="Rectangle 1">
            <a:extLst>
              <a:ext uri="{FF2B5EF4-FFF2-40B4-BE49-F238E27FC236}">
                <a16:creationId xmlns:a16="http://schemas.microsoft.com/office/drawing/2014/main" id="{C029FD1F-EBAC-EC8C-78BD-DECEE844545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3E7D3504-3674-57DD-CFB2-9D11FEBC097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0FE22F3E-C73E-90CF-6BDE-0E1213CE645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D7E070E-6005-4AA7-88FE-6A67A8CF3A0D}" type="slidenum">
              <a:rPr lang="en-IN" altLang="en-US" sz="1400" smtClean="0"/>
              <a:pPr fontAlgn="base">
                <a:spcBef>
                  <a:spcPct val="0"/>
                </a:spcBef>
                <a:spcAft>
                  <a:spcPct val="0"/>
                </a:spcAft>
              </a:pPr>
              <a:t>12</a:t>
            </a:fld>
            <a:endParaRPr lang="en-IN" altLang="en-US" sz="1400"/>
          </a:p>
        </p:txBody>
      </p:sp>
      <p:sp>
        <p:nvSpPr>
          <p:cNvPr id="21507" name="Rectangle 1">
            <a:extLst>
              <a:ext uri="{FF2B5EF4-FFF2-40B4-BE49-F238E27FC236}">
                <a16:creationId xmlns:a16="http://schemas.microsoft.com/office/drawing/2014/main" id="{072AD4D0-EA38-4AD2-4193-5CA012145A0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327E9BD3-E38A-13EE-1B04-FF0D4F40FDE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02113600-5D81-7B86-8D4F-5DB7CDBC16A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0AAE8F9-4BB9-437F-9830-17FC61883767}" type="slidenum">
              <a:rPr lang="en-IN" altLang="en-US" sz="1400" smtClean="0"/>
              <a:pPr fontAlgn="base">
                <a:spcBef>
                  <a:spcPct val="0"/>
                </a:spcBef>
                <a:spcAft>
                  <a:spcPct val="0"/>
                </a:spcAft>
              </a:pPr>
              <a:t>17</a:t>
            </a:fld>
            <a:endParaRPr lang="en-IN" altLang="en-US" sz="1400"/>
          </a:p>
        </p:txBody>
      </p:sp>
      <p:sp>
        <p:nvSpPr>
          <p:cNvPr id="25603" name="Rectangle 1">
            <a:extLst>
              <a:ext uri="{FF2B5EF4-FFF2-40B4-BE49-F238E27FC236}">
                <a16:creationId xmlns:a16="http://schemas.microsoft.com/office/drawing/2014/main" id="{BDC9A23B-D316-1465-8CC1-F7F16EEC931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ABE0AF5E-FE4A-3C11-FB8A-42C9E76B120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44EB79F2-8597-8CF4-8DF4-8AE6A0060DA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DDE15AA9-3AFB-4581-ACF4-165208D6C80E}"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2CEEA1BF-AD60-AB86-92A3-25647B8A164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D0A86885-EB51-D1CA-79AE-3551B86E5EF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EEE3ECF9-9A1F-E094-4C15-091F31F6B46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D44F97F-2E87-464E-BE11-2C45842E8F1C}"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724305D7-6B13-B73B-C439-E8EAF06DAF1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A1620165-1296-A0F0-4770-BD1FEC1A29A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6078FF08-41E2-9504-1639-B24DD8113A4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F5EE700-96D9-487D-9F24-BF3CE23A8D2A}" type="slidenum">
              <a:rPr lang="en-IN" altLang="en-US" sz="1400" smtClean="0"/>
              <a:pPr fontAlgn="base">
                <a:spcBef>
                  <a:spcPct val="0"/>
                </a:spcBef>
                <a:spcAft>
                  <a:spcPct val="0"/>
                </a:spcAft>
              </a:pPr>
              <a:t>4</a:t>
            </a:fld>
            <a:endParaRPr lang="en-IN" altLang="en-US" sz="1400"/>
          </a:p>
        </p:txBody>
      </p:sp>
      <p:sp>
        <p:nvSpPr>
          <p:cNvPr id="13315" name="Rectangle 1">
            <a:extLst>
              <a:ext uri="{FF2B5EF4-FFF2-40B4-BE49-F238E27FC236}">
                <a16:creationId xmlns:a16="http://schemas.microsoft.com/office/drawing/2014/main" id="{3137B5DA-5FC7-7C72-F620-BD1D0AB45AA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5280C194-B8E5-0137-A28D-CC4AC7B840D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AB021563-79B9-5424-401A-91B9EECB32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442A788-0BEF-4788-921C-1F447391DF0C}" type="slidenum">
              <a:rPr lang="en-IN" altLang="en-US" sz="1400" smtClean="0"/>
              <a:pPr fontAlgn="base">
                <a:spcBef>
                  <a:spcPct val="0"/>
                </a:spcBef>
                <a:spcAft>
                  <a:spcPct val="0"/>
                </a:spcAft>
              </a:pPr>
              <a:t>5</a:t>
            </a:fld>
            <a:endParaRPr lang="en-IN" altLang="en-US" sz="1400"/>
          </a:p>
        </p:txBody>
      </p:sp>
      <p:sp>
        <p:nvSpPr>
          <p:cNvPr id="15363" name="Rectangle 1">
            <a:extLst>
              <a:ext uri="{FF2B5EF4-FFF2-40B4-BE49-F238E27FC236}">
                <a16:creationId xmlns:a16="http://schemas.microsoft.com/office/drawing/2014/main" id="{9F5ADC61-301F-1B7B-7432-89D7A3E89A9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1A0F7C29-F734-7CB7-1377-710A58998D9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8FE8AFC2-65EE-DD6A-93D7-284F4B7C4DA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0831F7A-461A-480F-AFD7-8F42494CFB58}" type="slidenum">
              <a:rPr lang="en-IN" altLang="en-US" sz="1400" smtClean="0"/>
              <a:pPr fontAlgn="base">
                <a:spcBef>
                  <a:spcPct val="0"/>
                </a:spcBef>
                <a:spcAft>
                  <a:spcPct val="0"/>
                </a:spcAft>
              </a:pPr>
              <a:t>6</a:t>
            </a:fld>
            <a:endParaRPr lang="en-IN" altLang="en-US" sz="1400"/>
          </a:p>
        </p:txBody>
      </p:sp>
      <p:sp>
        <p:nvSpPr>
          <p:cNvPr id="19459" name="Rectangle 1">
            <a:extLst>
              <a:ext uri="{FF2B5EF4-FFF2-40B4-BE49-F238E27FC236}">
                <a16:creationId xmlns:a16="http://schemas.microsoft.com/office/drawing/2014/main" id="{593519DE-B08B-858C-4627-06B1E1FE2A7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EBAE3C5F-3369-0630-F69A-DF2C1943C1F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9395E596-D7F7-94DC-4731-1AE82C1461A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CE976F8-78F6-4C53-8C0D-2A80AF314ABE}" type="slidenum">
              <a:rPr lang="en-IN" altLang="en-US" sz="1400" smtClean="0"/>
              <a:pPr fontAlgn="base">
                <a:spcBef>
                  <a:spcPct val="0"/>
                </a:spcBef>
                <a:spcAft>
                  <a:spcPct val="0"/>
                </a:spcAft>
              </a:pPr>
              <a:t>7</a:t>
            </a:fld>
            <a:endParaRPr lang="en-IN" altLang="en-US" sz="1400"/>
          </a:p>
        </p:txBody>
      </p:sp>
      <p:sp>
        <p:nvSpPr>
          <p:cNvPr id="17411" name="Rectangle 1">
            <a:extLst>
              <a:ext uri="{FF2B5EF4-FFF2-40B4-BE49-F238E27FC236}">
                <a16:creationId xmlns:a16="http://schemas.microsoft.com/office/drawing/2014/main" id="{9EDE9F85-1C50-8415-603D-B406A441AB0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B5556D95-635D-2622-D3CA-9C361840508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AD8E06D1-7B59-C90E-CFD4-C47A08D95B3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3B8FC34-6C9E-438B-AA00-73FF31C106CC}" type="slidenum">
              <a:rPr lang="en-IN" altLang="en-US" sz="1400" smtClean="0"/>
              <a:pPr fontAlgn="base">
                <a:spcBef>
                  <a:spcPct val="0"/>
                </a:spcBef>
                <a:spcAft>
                  <a:spcPct val="0"/>
                </a:spcAft>
              </a:pPr>
              <a:t>8</a:t>
            </a:fld>
            <a:endParaRPr lang="en-IN" altLang="en-US" sz="1400"/>
          </a:p>
        </p:txBody>
      </p:sp>
      <p:sp>
        <p:nvSpPr>
          <p:cNvPr id="19459" name="Rectangle 1">
            <a:extLst>
              <a:ext uri="{FF2B5EF4-FFF2-40B4-BE49-F238E27FC236}">
                <a16:creationId xmlns:a16="http://schemas.microsoft.com/office/drawing/2014/main" id="{0E8D1F07-97E2-BA52-7D51-321C148B752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4708754C-D6A4-E095-D060-33937A83401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D2A2AACB-057D-6E38-7828-4F506305764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ACF7839-1CF9-4E8F-A9F5-4B861B65AED2}" type="slidenum">
              <a:rPr lang="en-IN" altLang="en-US" sz="1400" smtClean="0"/>
              <a:pPr fontAlgn="base">
                <a:spcBef>
                  <a:spcPct val="0"/>
                </a:spcBef>
                <a:spcAft>
                  <a:spcPct val="0"/>
                </a:spcAft>
              </a:pPr>
              <a:t>9</a:t>
            </a:fld>
            <a:endParaRPr lang="en-IN" altLang="en-US" sz="1400"/>
          </a:p>
        </p:txBody>
      </p:sp>
      <p:sp>
        <p:nvSpPr>
          <p:cNvPr id="23555" name="Rectangle 1">
            <a:extLst>
              <a:ext uri="{FF2B5EF4-FFF2-40B4-BE49-F238E27FC236}">
                <a16:creationId xmlns:a16="http://schemas.microsoft.com/office/drawing/2014/main" id="{B1EADFB5-E2D5-7427-EA6E-CC54A0C3E24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4BAFA2BA-78BF-99A4-03A7-CAF2A3A5CF1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8F9D40BD-9A89-14D8-AE36-07CA6D003F5D}"/>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8C800E42-E5E8-A88C-0C06-4F54CE2C1A81}"/>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BEA0612-F336-673B-C93F-E0FC4784E0EF}"/>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754C359A-F3B2-FDCA-FDE7-E87A5A5AC1CF}"/>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58D2CB30-8A30-0E0D-076C-4D5A9BB8666D}"/>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9EFE603F-A937-42CF-87E3-414BF492EE05}"/>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E00360FD-F888-5A3D-B284-2814BCA1DF6D}"/>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458E41A2-47FA-CEAE-B00E-08FFBA2A5C06}"/>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DA6E7A62-1FAF-52FB-D9D2-4E222718BD9D}"/>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9E4A8186-4774-5808-74DE-AA08A2B84E21}"/>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1086A310-1241-E500-00CE-6A58B595A561}"/>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9EC6FD66-2883-D267-60EE-389A32466E5E}"/>
              </a:ext>
            </a:extLst>
          </p:cNvPr>
          <p:cNvSpPr>
            <a:spLocks noGrp="1"/>
          </p:cNvSpPr>
          <p:nvPr>
            <p:ph type="dt" sz="half" idx="10"/>
          </p:nvPr>
        </p:nvSpPr>
        <p:spPr/>
        <p:txBody>
          <a:bodyPr/>
          <a:lstStyle>
            <a:lvl1pPr>
              <a:defRPr/>
            </a:lvl1pPr>
          </a:lstStyle>
          <a:p>
            <a:pPr>
              <a:defRPr/>
            </a:pPr>
            <a:fld id="{D4E566B5-A4C5-4BE4-B2EF-D263486E9B6F}" type="datetimeFigureOut">
              <a:rPr lang="en-US"/>
              <a:pPr>
                <a:defRPr/>
              </a:pPr>
              <a:t>11/11/22</a:t>
            </a:fld>
            <a:endParaRPr lang="en-US" dirty="0"/>
          </a:p>
        </p:txBody>
      </p:sp>
      <p:sp>
        <p:nvSpPr>
          <p:cNvPr id="16" name="Footer Placeholder 4">
            <a:extLst>
              <a:ext uri="{FF2B5EF4-FFF2-40B4-BE49-F238E27FC236}">
                <a16:creationId xmlns:a16="http://schemas.microsoft.com/office/drawing/2014/main" id="{05179322-ADBF-2326-305A-EF9A7394EE23}"/>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1D244545-88F3-B1EE-8568-0D8722DD4CD7}"/>
              </a:ext>
            </a:extLst>
          </p:cNvPr>
          <p:cNvSpPr>
            <a:spLocks noGrp="1"/>
          </p:cNvSpPr>
          <p:nvPr>
            <p:ph type="sldNum" sz="quarter" idx="12"/>
          </p:nvPr>
        </p:nvSpPr>
        <p:spPr/>
        <p:txBody>
          <a:bodyPr/>
          <a:lstStyle>
            <a:lvl1pPr>
              <a:defRPr/>
            </a:lvl1pPr>
          </a:lstStyle>
          <a:p>
            <a:pPr>
              <a:defRPr/>
            </a:pPr>
            <a:fld id="{F654FD23-7A1D-4706-A682-BD9D88B85A8D}" type="slidenum">
              <a:rPr lang="en-US"/>
              <a:pPr>
                <a:defRPr/>
              </a:pPr>
              <a:t>‹#›</a:t>
            </a:fld>
            <a:endParaRPr lang="en-US" dirty="0"/>
          </a:p>
        </p:txBody>
      </p:sp>
    </p:spTree>
    <p:extLst>
      <p:ext uri="{BB962C8B-B14F-4D97-AF65-F5344CB8AC3E}">
        <p14:creationId xmlns:p14="http://schemas.microsoft.com/office/powerpoint/2010/main" val="285469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3B202-122D-8994-653F-29B098698964}"/>
              </a:ext>
            </a:extLst>
          </p:cNvPr>
          <p:cNvSpPr>
            <a:spLocks noGrp="1"/>
          </p:cNvSpPr>
          <p:nvPr>
            <p:ph type="dt" sz="half" idx="10"/>
          </p:nvPr>
        </p:nvSpPr>
        <p:spPr/>
        <p:txBody>
          <a:bodyPr/>
          <a:lstStyle>
            <a:lvl1pPr>
              <a:defRPr/>
            </a:lvl1pPr>
          </a:lstStyle>
          <a:p>
            <a:pPr>
              <a:defRPr/>
            </a:pPr>
            <a:fld id="{E8CAC487-4C9A-40FC-9EB6-031045A0CCC2}" type="datetimeFigureOut">
              <a:rPr lang="en-US"/>
              <a:pPr>
                <a:defRPr/>
              </a:pPr>
              <a:t>11/11/22</a:t>
            </a:fld>
            <a:endParaRPr lang="en-US" dirty="0"/>
          </a:p>
        </p:txBody>
      </p:sp>
      <p:sp>
        <p:nvSpPr>
          <p:cNvPr id="5" name="Footer Placeholder 4">
            <a:extLst>
              <a:ext uri="{FF2B5EF4-FFF2-40B4-BE49-F238E27FC236}">
                <a16:creationId xmlns:a16="http://schemas.microsoft.com/office/drawing/2014/main" id="{9808845F-8069-17EC-FD9E-5E09E3DDDC9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468BB0-7C8F-1C2C-13BE-7B3B53F03786}"/>
              </a:ext>
            </a:extLst>
          </p:cNvPr>
          <p:cNvSpPr>
            <a:spLocks noGrp="1"/>
          </p:cNvSpPr>
          <p:nvPr>
            <p:ph type="sldNum" sz="quarter" idx="12"/>
          </p:nvPr>
        </p:nvSpPr>
        <p:spPr/>
        <p:txBody>
          <a:bodyPr/>
          <a:lstStyle>
            <a:lvl1pPr>
              <a:defRPr/>
            </a:lvl1pPr>
          </a:lstStyle>
          <a:p>
            <a:pPr>
              <a:defRPr/>
            </a:pPr>
            <a:fld id="{90083A6A-07D0-463B-8085-7C505F1CF6A2}" type="slidenum">
              <a:rPr lang="en-US"/>
              <a:pPr>
                <a:defRPr/>
              </a:pPr>
              <a:t>‹#›</a:t>
            </a:fld>
            <a:endParaRPr lang="en-US" dirty="0"/>
          </a:p>
        </p:txBody>
      </p:sp>
    </p:spTree>
    <p:extLst>
      <p:ext uri="{BB962C8B-B14F-4D97-AF65-F5344CB8AC3E}">
        <p14:creationId xmlns:p14="http://schemas.microsoft.com/office/powerpoint/2010/main" val="181612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C1B167-C794-F007-CDE3-8CE430CBBD93}"/>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F4496399-E71B-579A-629C-6664491AB052}"/>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9EBE9927-FA21-06D9-C44F-C88FC0E98A78}"/>
              </a:ext>
            </a:extLst>
          </p:cNvPr>
          <p:cNvSpPr>
            <a:spLocks noGrp="1"/>
          </p:cNvSpPr>
          <p:nvPr>
            <p:ph type="dt" sz="half" idx="14"/>
          </p:nvPr>
        </p:nvSpPr>
        <p:spPr/>
        <p:txBody>
          <a:bodyPr/>
          <a:lstStyle>
            <a:lvl1pPr>
              <a:defRPr/>
            </a:lvl1pPr>
          </a:lstStyle>
          <a:p>
            <a:pPr>
              <a:defRPr/>
            </a:pPr>
            <a:fld id="{E469BE40-F3CE-41EF-8798-1D0CDC70F081}" type="datetimeFigureOut">
              <a:rPr lang="en-US"/>
              <a:pPr>
                <a:defRPr/>
              </a:pPr>
              <a:t>11/11/22</a:t>
            </a:fld>
            <a:endParaRPr lang="en-US" dirty="0"/>
          </a:p>
        </p:txBody>
      </p:sp>
      <p:sp>
        <p:nvSpPr>
          <p:cNvPr id="7" name="Footer Placeholder 4">
            <a:extLst>
              <a:ext uri="{FF2B5EF4-FFF2-40B4-BE49-F238E27FC236}">
                <a16:creationId xmlns:a16="http://schemas.microsoft.com/office/drawing/2014/main" id="{18C91C1B-CB1E-C1CE-4A11-79CF9E69D8CB}"/>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26B7F32E-6588-D441-5121-919FD24955F1}"/>
              </a:ext>
            </a:extLst>
          </p:cNvPr>
          <p:cNvSpPr>
            <a:spLocks noGrp="1"/>
          </p:cNvSpPr>
          <p:nvPr>
            <p:ph type="sldNum" sz="quarter" idx="16"/>
          </p:nvPr>
        </p:nvSpPr>
        <p:spPr/>
        <p:txBody>
          <a:bodyPr/>
          <a:lstStyle>
            <a:lvl1pPr>
              <a:defRPr/>
            </a:lvl1pPr>
          </a:lstStyle>
          <a:p>
            <a:pPr>
              <a:defRPr/>
            </a:pPr>
            <a:fld id="{0B5D5A76-7C26-4197-A203-858197261965}" type="slidenum">
              <a:rPr lang="en-US"/>
              <a:pPr>
                <a:defRPr/>
              </a:pPr>
              <a:t>‹#›</a:t>
            </a:fld>
            <a:endParaRPr lang="en-US" dirty="0"/>
          </a:p>
        </p:txBody>
      </p:sp>
    </p:spTree>
    <p:extLst>
      <p:ext uri="{BB962C8B-B14F-4D97-AF65-F5344CB8AC3E}">
        <p14:creationId xmlns:p14="http://schemas.microsoft.com/office/powerpoint/2010/main" val="2336379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69C037-B6EB-FFE6-C337-BAB69EBC256C}"/>
              </a:ext>
            </a:extLst>
          </p:cNvPr>
          <p:cNvSpPr>
            <a:spLocks noGrp="1"/>
          </p:cNvSpPr>
          <p:nvPr>
            <p:ph type="dt" sz="half" idx="10"/>
          </p:nvPr>
        </p:nvSpPr>
        <p:spPr/>
        <p:txBody>
          <a:bodyPr/>
          <a:lstStyle>
            <a:lvl1pPr>
              <a:defRPr/>
            </a:lvl1pPr>
          </a:lstStyle>
          <a:p>
            <a:pPr>
              <a:defRPr/>
            </a:pPr>
            <a:fld id="{C2BF9175-3F39-4E0B-95FF-09E7C451AED0}" type="datetimeFigureOut">
              <a:rPr lang="en-US"/>
              <a:pPr>
                <a:defRPr/>
              </a:pPr>
              <a:t>11/11/22</a:t>
            </a:fld>
            <a:endParaRPr lang="en-US" dirty="0"/>
          </a:p>
        </p:txBody>
      </p:sp>
      <p:sp>
        <p:nvSpPr>
          <p:cNvPr id="5" name="Footer Placeholder 4">
            <a:extLst>
              <a:ext uri="{FF2B5EF4-FFF2-40B4-BE49-F238E27FC236}">
                <a16:creationId xmlns:a16="http://schemas.microsoft.com/office/drawing/2014/main" id="{DE4117E9-620B-6054-FC81-19CCDBAF33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82F2676-286D-DEF0-2247-F29D484545AA}"/>
              </a:ext>
            </a:extLst>
          </p:cNvPr>
          <p:cNvSpPr>
            <a:spLocks noGrp="1"/>
          </p:cNvSpPr>
          <p:nvPr>
            <p:ph type="sldNum" sz="quarter" idx="12"/>
          </p:nvPr>
        </p:nvSpPr>
        <p:spPr/>
        <p:txBody>
          <a:bodyPr/>
          <a:lstStyle>
            <a:lvl1pPr>
              <a:defRPr/>
            </a:lvl1pPr>
          </a:lstStyle>
          <a:p>
            <a:pPr>
              <a:defRPr/>
            </a:pPr>
            <a:fld id="{47B6D3CA-BDE8-4B87-88CD-F5C2E962EA72}" type="slidenum">
              <a:rPr lang="en-US"/>
              <a:pPr>
                <a:defRPr/>
              </a:pPr>
              <a:t>‹#›</a:t>
            </a:fld>
            <a:endParaRPr lang="en-US" dirty="0"/>
          </a:p>
        </p:txBody>
      </p:sp>
    </p:spTree>
    <p:extLst>
      <p:ext uri="{BB962C8B-B14F-4D97-AF65-F5344CB8AC3E}">
        <p14:creationId xmlns:p14="http://schemas.microsoft.com/office/powerpoint/2010/main" val="3701863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363333-E9C3-77D4-EA39-26384D2AF9C1}"/>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17EAA647-8464-A3FC-1D31-45628351D628}"/>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46A5A18-EF0D-3EE9-C420-842EE8F3F6DC}"/>
              </a:ext>
            </a:extLst>
          </p:cNvPr>
          <p:cNvSpPr>
            <a:spLocks noGrp="1"/>
          </p:cNvSpPr>
          <p:nvPr>
            <p:ph type="dt" sz="half" idx="14"/>
          </p:nvPr>
        </p:nvSpPr>
        <p:spPr/>
        <p:txBody>
          <a:bodyPr/>
          <a:lstStyle>
            <a:lvl1pPr>
              <a:defRPr/>
            </a:lvl1pPr>
          </a:lstStyle>
          <a:p>
            <a:pPr>
              <a:defRPr/>
            </a:pPr>
            <a:fld id="{2CE12062-C478-4BEB-B3DB-DB21C0F1EA7C}" type="datetimeFigureOut">
              <a:rPr lang="en-US"/>
              <a:pPr>
                <a:defRPr/>
              </a:pPr>
              <a:t>11/11/22</a:t>
            </a:fld>
            <a:endParaRPr lang="en-US" dirty="0"/>
          </a:p>
        </p:txBody>
      </p:sp>
      <p:sp>
        <p:nvSpPr>
          <p:cNvPr id="7" name="Footer Placeholder 4">
            <a:extLst>
              <a:ext uri="{FF2B5EF4-FFF2-40B4-BE49-F238E27FC236}">
                <a16:creationId xmlns:a16="http://schemas.microsoft.com/office/drawing/2014/main" id="{31BE0AD3-6040-2118-BD87-B94342135DF0}"/>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BC8F175B-9453-E697-D195-0AC42A39ACD3}"/>
              </a:ext>
            </a:extLst>
          </p:cNvPr>
          <p:cNvSpPr>
            <a:spLocks noGrp="1"/>
          </p:cNvSpPr>
          <p:nvPr>
            <p:ph type="sldNum" sz="quarter" idx="16"/>
          </p:nvPr>
        </p:nvSpPr>
        <p:spPr/>
        <p:txBody>
          <a:bodyPr/>
          <a:lstStyle>
            <a:lvl1pPr>
              <a:defRPr/>
            </a:lvl1pPr>
          </a:lstStyle>
          <a:p>
            <a:pPr>
              <a:defRPr/>
            </a:pPr>
            <a:fld id="{32113989-B366-4E42-B25D-C9C2EFC1C30B}" type="slidenum">
              <a:rPr lang="en-US"/>
              <a:pPr>
                <a:defRPr/>
              </a:pPr>
              <a:t>‹#›</a:t>
            </a:fld>
            <a:endParaRPr lang="en-US" dirty="0"/>
          </a:p>
        </p:txBody>
      </p:sp>
    </p:spTree>
    <p:extLst>
      <p:ext uri="{BB962C8B-B14F-4D97-AF65-F5344CB8AC3E}">
        <p14:creationId xmlns:p14="http://schemas.microsoft.com/office/powerpoint/2010/main" val="193542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845763-BF21-6141-456B-A4FD47C19D12}"/>
              </a:ext>
            </a:extLst>
          </p:cNvPr>
          <p:cNvSpPr>
            <a:spLocks noGrp="1"/>
          </p:cNvSpPr>
          <p:nvPr>
            <p:ph type="dt" sz="half" idx="14"/>
          </p:nvPr>
        </p:nvSpPr>
        <p:spPr/>
        <p:txBody>
          <a:bodyPr/>
          <a:lstStyle>
            <a:lvl1pPr>
              <a:defRPr/>
            </a:lvl1pPr>
          </a:lstStyle>
          <a:p>
            <a:pPr>
              <a:defRPr/>
            </a:pPr>
            <a:fld id="{DD3A9E92-5271-4EDC-B67D-82AE5AE8B660}" type="datetimeFigureOut">
              <a:rPr lang="en-US"/>
              <a:pPr>
                <a:defRPr/>
              </a:pPr>
              <a:t>11/11/22</a:t>
            </a:fld>
            <a:endParaRPr lang="en-US" dirty="0"/>
          </a:p>
        </p:txBody>
      </p:sp>
      <p:sp>
        <p:nvSpPr>
          <p:cNvPr id="5" name="Footer Placeholder 4">
            <a:extLst>
              <a:ext uri="{FF2B5EF4-FFF2-40B4-BE49-F238E27FC236}">
                <a16:creationId xmlns:a16="http://schemas.microsoft.com/office/drawing/2014/main" id="{D7B3178B-B4BA-EA8E-BDEE-492C1023FCA4}"/>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F9B763-E1FC-D4D1-9D25-EA533C007655}"/>
              </a:ext>
            </a:extLst>
          </p:cNvPr>
          <p:cNvSpPr>
            <a:spLocks noGrp="1"/>
          </p:cNvSpPr>
          <p:nvPr>
            <p:ph type="sldNum" sz="quarter" idx="16"/>
          </p:nvPr>
        </p:nvSpPr>
        <p:spPr/>
        <p:txBody>
          <a:bodyPr/>
          <a:lstStyle>
            <a:lvl1pPr>
              <a:defRPr/>
            </a:lvl1pPr>
          </a:lstStyle>
          <a:p>
            <a:pPr>
              <a:defRPr/>
            </a:pPr>
            <a:fld id="{1DAB8235-64EA-4F05-823A-BB9E20DD0CC3}" type="slidenum">
              <a:rPr lang="en-US"/>
              <a:pPr>
                <a:defRPr/>
              </a:pPr>
              <a:t>‹#›</a:t>
            </a:fld>
            <a:endParaRPr lang="en-US" dirty="0"/>
          </a:p>
        </p:txBody>
      </p:sp>
    </p:spTree>
    <p:extLst>
      <p:ext uri="{BB962C8B-B14F-4D97-AF65-F5344CB8AC3E}">
        <p14:creationId xmlns:p14="http://schemas.microsoft.com/office/powerpoint/2010/main" val="1778510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D912654-2FB6-4741-3BFB-B756A9E6504E}"/>
              </a:ext>
            </a:extLst>
          </p:cNvPr>
          <p:cNvSpPr>
            <a:spLocks noGrp="1"/>
          </p:cNvSpPr>
          <p:nvPr>
            <p:ph type="dt" sz="half" idx="10"/>
          </p:nvPr>
        </p:nvSpPr>
        <p:spPr/>
        <p:txBody>
          <a:bodyPr/>
          <a:lstStyle>
            <a:lvl1pPr>
              <a:defRPr/>
            </a:lvl1pPr>
          </a:lstStyle>
          <a:p>
            <a:pPr>
              <a:defRPr/>
            </a:pPr>
            <a:fld id="{5EEE9F9A-81DD-405C-8016-9A08A135C1E4}" type="datetimeFigureOut">
              <a:rPr lang="en-US"/>
              <a:pPr>
                <a:defRPr/>
              </a:pPr>
              <a:t>11/11/22</a:t>
            </a:fld>
            <a:endParaRPr lang="en-US" dirty="0"/>
          </a:p>
        </p:txBody>
      </p:sp>
      <p:sp>
        <p:nvSpPr>
          <p:cNvPr id="5" name="Footer Placeholder 4">
            <a:extLst>
              <a:ext uri="{FF2B5EF4-FFF2-40B4-BE49-F238E27FC236}">
                <a16:creationId xmlns:a16="http://schemas.microsoft.com/office/drawing/2014/main" id="{3A8DEB51-33A3-181C-8D77-C495FF5CDD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8ADFA4B-4E79-61D9-2D26-5EF56882EAAC}"/>
              </a:ext>
            </a:extLst>
          </p:cNvPr>
          <p:cNvSpPr>
            <a:spLocks noGrp="1"/>
          </p:cNvSpPr>
          <p:nvPr>
            <p:ph type="sldNum" sz="quarter" idx="12"/>
          </p:nvPr>
        </p:nvSpPr>
        <p:spPr/>
        <p:txBody>
          <a:bodyPr/>
          <a:lstStyle>
            <a:lvl1pPr>
              <a:defRPr/>
            </a:lvl1pPr>
          </a:lstStyle>
          <a:p>
            <a:pPr>
              <a:defRPr/>
            </a:pPr>
            <a:fld id="{236E34C1-634E-4950-855C-9DBAC37CAAE6}" type="slidenum">
              <a:rPr lang="en-US"/>
              <a:pPr>
                <a:defRPr/>
              </a:pPr>
              <a:t>‹#›</a:t>
            </a:fld>
            <a:endParaRPr lang="en-US" dirty="0"/>
          </a:p>
        </p:txBody>
      </p:sp>
    </p:spTree>
    <p:extLst>
      <p:ext uri="{BB962C8B-B14F-4D97-AF65-F5344CB8AC3E}">
        <p14:creationId xmlns:p14="http://schemas.microsoft.com/office/powerpoint/2010/main" val="121798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7AEF937-D6BB-DE02-C3C7-25FF9793A3EC}"/>
              </a:ext>
            </a:extLst>
          </p:cNvPr>
          <p:cNvSpPr>
            <a:spLocks noGrp="1"/>
          </p:cNvSpPr>
          <p:nvPr>
            <p:ph type="dt" sz="half" idx="10"/>
          </p:nvPr>
        </p:nvSpPr>
        <p:spPr/>
        <p:txBody>
          <a:bodyPr/>
          <a:lstStyle>
            <a:lvl1pPr>
              <a:defRPr/>
            </a:lvl1pPr>
          </a:lstStyle>
          <a:p>
            <a:pPr>
              <a:defRPr/>
            </a:pPr>
            <a:fld id="{2D8D8B3B-BA85-4A24-8D9E-48737ACC7CCE}" type="datetimeFigureOut">
              <a:rPr lang="en-US"/>
              <a:pPr>
                <a:defRPr/>
              </a:pPr>
              <a:t>11/11/22</a:t>
            </a:fld>
            <a:endParaRPr lang="en-US" dirty="0"/>
          </a:p>
        </p:txBody>
      </p:sp>
      <p:sp>
        <p:nvSpPr>
          <p:cNvPr id="5" name="Footer Placeholder 4">
            <a:extLst>
              <a:ext uri="{FF2B5EF4-FFF2-40B4-BE49-F238E27FC236}">
                <a16:creationId xmlns:a16="http://schemas.microsoft.com/office/drawing/2014/main" id="{89CAF34D-2F7C-B6F3-824B-2284AAB6A4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484639-097A-8762-73BA-2BD9AE8F43A0}"/>
              </a:ext>
            </a:extLst>
          </p:cNvPr>
          <p:cNvSpPr>
            <a:spLocks noGrp="1"/>
          </p:cNvSpPr>
          <p:nvPr>
            <p:ph type="sldNum" sz="quarter" idx="12"/>
          </p:nvPr>
        </p:nvSpPr>
        <p:spPr/>
        <p:txBody>
          <a:bodyPr/>
          <a:lstStyle>
            <a:lvl1pPr>
              <a:defRPr/>
            </a:lvl1pPr>
          </a:lstStyle>
          <a:p>
            <a:pPr>
              <a:defRPr/>
            </a:pPr>
            <a:fld id="{9BBCAE15-EA8E-4D27-9BA1-CB5864AC2CFD}" type="slidenum">
              <a:rPr lang="en-US"/>
              <a:pPr>
                <a:defRPr/>
              </a:pPr>
              <a:t>‹#›</a:t>
            </a:fld>
            <a:endParaRPr lang="en-US" dirty="0"/>
          </a:p>
        </p:txBody>
      </p:sp>
    </p:spTree>
    <p:extLst>
      <p:ext uri="{BB962C8B-B14F-4D97-AF65-F5344CB8AC3E}">
        <p14:creationId xmlns:p14="http://schemas.microsoft.com/office/powerpoint/2010/main" val="145293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430109F-D915-B267-729D-4C298FF362F4}"/>
              </a:ext>
            </a:extLst>
          </p:cNvPr>
          <p:cNvSpPr>
            <a:spLocks noGrp="1"/>
          </p:cNvSpPr>
          <p:nvPr>
            <p:ph type="dt" sz="half" idx="10"/>
          </p:nvPr>
        </p:nvSpPr>
        <p:spPr/>
        <p:txBody>
          <a:bodyPr/>
          <a:lstStyle>
            <a:lvl1pPr>
              <a:defRPr/>
            </a:lvl1pPr>
          </a:lstStyle>
          <a:p>
            <a:pPr>
              <a:defRPr/>
            </a:pPr>
            <a:fld id="{406873D4-DC73-40FB-9A9D-7B1F36CCB294}" type="datetimeFigureOut">
              <a:rPr lang="en-US"/>
              <a:pPr>
                <a:defRPr/>
              </a:pPr>
              <a:t>11/11/22</a:t>
            </a:fld>
            <a:endParaRPr lang="en-US" dirty="0"/>
          </a:p>
        </p:txBody>
      </p:sp>
      <p:sp>
        <p:nvSpPr>
          <p:cNvPr id="5" name="Footer Placeholder 4">
            <a:extLst>
              <a:ext uri="{FF2B5EF4-FFF2-40B4-BE49-F238E27FC236}">
                <a16:creationId xmlns:a16="http://schemas.microsoft.com/office/drawing/2014/main" id="{32212C6A-4F20-6351-00B8-370083D7F2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7EEFE0-1832-D8FD-15CE-720300DE7ABA}"/>
              </a:ext>
            </a:extLst>
          </p:cNvPr>
          <p:cNvSpPr>
            <a:spLocks noGrp="1"/>
          </p:cNvSpPr>
          <p:nvPr>
            <p:ph type="sldNum" sz="quarter" idx="12"/>
          </p:nvPr>
        </p:nvSpPr>
        <p:spPr/>
        <p:txBody>
          <a:bodyPr/>
          <a:lstStyle>
            <a:lvl1pPr>
              <a:defRPr/>
            </a:lvl1pPr>
          </a:lstStyle>
          <a:p>
            <a:pPr>
              <a:defRPr/>
            </a:pPr>
            <a:fld id="{75D6E583-9D00-4D7F-A0D8-FD23CD7A6154}" type="slidenum">
              <a:rPr lang="en-US"/>
              <a:pPr>
                <a:defRPr/>
              </a:pPr>
              <a:t>‹#›</a:t>
            </a:fld>
            <a:endParaRPr lang="en-US" dirty="0"/>
          </a:p>
        </p:txBody>
      </p:sp>
    </p:spTree>
    <p:extLst>
      <p:ext uri="{BB962C8B-B14F-4D97-AF65-F5344CB8AC3E}">
        <p14:creationId xmlns:p14="http://schemas.microsoft.com/office/powerpoint/2010/main" val="73135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A75F6D-DE03-8707-6F3F-63F05CDA7C77}"/>
              </a:ext>
            </a:extLst>
          </p:cNvPr>
          <p:cNvSpPr>
            <a:spLocks noGrp="1"/>
          </p:cNvSpPr>
          <p:nvPr>
            <p:ph type="dt" sz="half" idx="10"/>
          </p:nvPr>
        </p:nvSpPr>
        <p:spPr/>
        <p:txBody>
          <a:bodyPr/>
          <a:lstStyle>
            <a:lvl1pPr>
              <a:defRPr/>
            </a:lvl1pPr>
          </a:lstStyle>
          <a:p>
            <a:pPr>
              <a:defRPr/>
            </a:pPr>
            <a:fld id="{C7CE30C4-B57C-47AC-A410-23DDAC941E0F}" type="datetimeFigureOut">
              <a:rPr lang="en-US"/>
              <a:pPr>
                <a:defRPr/>
              </a:pPr>
              <a:t>11/11/22</a:t>
            </a:fld>
            <a:endParaRPr lang="en-US" dirty="0"/>
          </a:p>
        </p:txBody>
      </p:sp>
      <p:sp>
        <p:nvSpPr>
          <p:cNvPr id="5" name="Footer Placeholder 4">
            <a:extLst>
              <a:ext uri="{FF2B5EF4-FFF2-40B4-BE49-F238E27FC236}">
                <a16:creationId xmlns:a16="http://schemas.microsoft.com/office/drawing/2014/main" id="{2868FC18-C7B3-FB2D-7D11-B8EBB02753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48FDF7-D64D-AFB0-B223-F324AF0CC18A}"/>
              </a:ext>
            </a:extLst>
          </p:cNvPr>
          <p:cNvSpPr>
            <a:spLocks noGrp="1"/>
          </p:cNvSpPr>
          <p:nvPr>
            <p:ph type="sldNum" sz="quarter" idx="12"/>
          </p:nvPr>
        </p:nvSpPr>
        <p:spPr/>
        <p:txBody>
          <a:bodyPr/>
          <a:lstStyle>
            <a:lvl1pPr>
              <a:defRPr/>
            </a:lvl1pPr>
          </a:lstStyle>
          <a:p>
            <a:pPr>
              <a:defRPr/>
            </a:pPr>
            <a:fld id="{C1A10896-4900-4C0E-8A15-5BAEE730BBF5}" type="slidenum">
              <a:rPr lang="en-US"/>
              <a:pPr>
                <a:defRPr/>
              </a:pPr>
              <a:t>‹#›</a:t>
            </a:fld>
            <a:endParaRPr lang="en-US" dirty="0"/>
          </a:p>
        </p:txBody>
      </p:sp>
    </p:spTree>
    <p:extLst>
      <p:ext uri="{BB962C8B-B14F-4D97-AF65-F5344CB8AC3E}">
        <p14:creationId xmlns:p14="http://schemas.microsoft.com/office/powerpoint/2010/main" val="421370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4EFA5540-63D0-B099-F7CD-C0D277E95DE2}"/>
              </a:ext>
            </a:extLst>
          </p:cNvPr>
          <p:cNvSpPr>
            <a:spLocks noGrp="1"/>
          </p:cNvSpPr>
          <p:nvPr>
            <p:ph type="dt" sz="half" idx="10"/>
          </p:nvPr>
        </p:nvSpPr>
        <p:spPr/>
        <p:txBody>
          <a:bodyPr/>
          <a:lstStyle>
            <a:lvl1pPr>
              <a:defRPr/>
            </a:lvl1pPr>
          </a:lstStyle>
          <a:p>
            <a:pPr>
              <a:defRPr/>
            </a:pPr>
            <a:fld id="{178B7818-0848-406D-90C6-498F1FB6C366}" type="datetimeFigureOut">
              <a:rPr lang="en-US"/>
              <a:pPr>
                <a:defRPr/>
              </a:pPr>
              <a:t>11/11/22</a:t>
            </a:fld>
            <a:endParaRPr lang="en-US" dirty="0"/>
          </a:p>
        </p:txBody>
      </p:sp>
      <p:sp>
        <p:nvSpPr>
          <p:cNvPr id="6" name="Footer Placeholder 4">
            <a:extLst>
              <a:ext uri="{FF2B5EF4-FFF2-40B4-BE49-F238E27FC236}">
                <a16:creationId xmlns:a16="http://schemas.microsoft.com/office/drawing/2014/main" id="{723BE8BD-E887-29DC-9152-7912C97F5A5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28ED8C4-22F3-E053-FC74-C3491033778B}"/>
              </a:ext>
            </a:extLst>
          </p:cNvPr>
          <p:cNvSpPr>
            <a:spLocks noGrp="1"/>
          </p:cNvSpPr>
          <p:nvPr>
            <p:ph type="sldNum" sz="quarter" idx="12"/>
          </p:nvPr>
        </p:nvSpPr>
        <p:spPr/>
        <p:txBody>
          <a:bodyPr/>
          <a:lstStyle>
            <a:lvl1pPr>
              <a:defRPr/>
            </a:lvl1pPr>
          </a:lstStyle>
          <a:p>
            <a:pPr>
              <a:defRPr/>
            </a:pPr>
            <a:fld id="{5E494F9A-DD61-4B55-8475-AD976A7AA3FA}" type="slidenum">
              <a:rPr lang="en-US"/>
              <a:pPr>
                <a:defRPr/>
              </a:pPr>
              <a:t>‹#›</a:t>
            </a:fld>
            <a:endParaRPr lang="en-US" dirty="0"/>
          </a:p>
        </p:txBody>
      </p:sp>
    </p:spTree>
    <p:extLst>
      <p:ext uri="{BB962C8B-B14F-4D97-AF65-F5344CB8AC3E}">
        <p14:creationId xmlns:p14="http://schemas.microsoft.com/office/powerpoint/2010/main" val="236194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2ADA3FB8-7859-5513-61B6-5DAA3EC70D22}"/>
              </a:ext>
            </a:extLst>
          </p:cNvPr>
          <p:cNvSpPr>
            <a:spLocks noGrp="1"/>
          </p:cNvSpPr>
          <p:nvPr>
            <p:ph type="dt" sz="half" idx="10"/>
          </p:nvPr>
        </p:nvSpPr>
        <p:spPr/>
        <p:txBody>
          <a:bodyPr/>
          <a:lstStyle>
            <a:lvl1pPr>
              <a:defRPr/>
            </a:lvl1pPr>
          </a:lstStyle>
          <a:p>
            <a:pPr>
              <a:defRPr/>
            </a:pPr>
            <a:fld id="{A15210A7-2499-422F-B1AE-28EB36BAB835}" type="datetimeFigureOut">
              <a:rPr lang="en-US"/>
              <a:pPr>
                <a:defRPr/>
              </a:pPr>
              <a:t>11/11/22</a:t>
            </a:fld>
            <a:endParaRPr lang="en-US" dirty="0"/>
          </a:p>
        </p:txBody>
      </p:sp>
      <p:sp>
        <p:nvSpPr>
          <p:cNvPr id="8" name="Footer Placeholder 4">
            <a:extLst>
              <a:ext uri="{FF2B5EF4-FFF2-40B4-BE49-F238E27FC236}">
                <a16:creationId xmlns:a16="http://schemas.microsoft.com/office/drawing/2014/main" id="{9A7C3C4B-42A4-276F-6AD7-E35CEFC7229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857489F-3639-DF1A-0F6C-0846FE584933}"/>
              </a:ext>
            </a:extLst>
          </p:cNvPr>
          <p:cNvSpPr>
            <a:spLocks noGrp="1"/>
          </p:cNvSpPr>
          <p:nvPr>
            <p:ph type="sldNum" sz="quarter" idx="12"/>
          </p:nvPr>
        </p:nvSpPr>
        <p:spPr/>
        <p:txBody>
          <a:bodyPr/>
          <a:lstStyle>
            <a:lvl1pPr>
              <a:defRPr/>
            </a:lvl1pPr>
          </a:lstStyle>
          <a:p>
            <a:pPr>
              <a:defRPr/>
            </a:pPr>
            <a:fld id="{51F34A9E-ADBB-437C-A737-9B0FB2361B90}" type="slidenum">
              <a:rPr lang="en-US"/>
              <a:pPr>
                <a:defRPr/>
              </a:pPr>
              <a:t>‹#›</a:t>
            </a:fld>
            <a:endParaRPr lang="en-US" dirty="0"/>
          </a:p>
        </p:txBody>
      </p:sp>
    </p:spTree>
    <p:extLst>
      <p:ext uri="{BB962C8B-B14F-4D97-AF65-F5344CB8AC3E}">
        <p14:creationId xmlns:p14="http://schemas.microsoft.com/office/powerpoint/2010/main" val="392697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7CBCA6BA-8F91-4A26-2E10-CD94E0E5BB2B}"/>
              </a:ext>
            </a:extLst>
          </p:cNvPr>
          <p:cNvSpPr>
            <a:spLocks noGrp="1"/>
          </p:cNvSpPr>
          <p:nvPr>
            <p:ph type="dt" sz="half" idx="10"/>
          </p:nvPr>
        </p:nvSpPr>
        <p:spPr/>
        <p:txBody>
          <a:bodyPr/>
          <a:lstStyle>
            <a:lvl1pPr>
              <a:defRPr/>
            </a:lvl1pPr>
          </a:lstStyle>
          <a:p>
            <a:pPr>
              <a:defRPr/>
            </a:pPr>
            <a:fld id="{16C07E9F-DAF2-4504-96A2-EDB38275721B}" type="datetimeFigureOut">
              <a:rPr lang="en-US"/>
              <a:pPr>
                <a:defRPr/>
              </a:pPr>
              <a:t>11/11/22</a:t>
            </a:fld>
            <a:endParaRPr lang="en-US" dirty="0"/>
          </a:p>
        </p:txBody>
      </p:sp>
      <p:sp>
        <p:nvSpPr>
          <p:cNvPr id="4" name="Footer Placeholder 4">
            <a:extLst>
              <a:ext uri="{FF2B5EF4-FFF2-40B4-BE49-F238E27FC236}">
                <a16:creationId xmlns:a16="http://schemas.microsoft.com/office/drawing/2014/main" id="{CC1B9E5A-E091-9F68-A992-DD319A1865B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FE02197-8423-C1E5-A0B7-221E90A8F821}"/>
              </a:ext>
            </a:extLst>
          </p:cNvPr>
          <p:cNvSpPr>
            <a:spLocks noGrp="1"/>
          </p:cNvSpPr>
          <p:nvPr>
            <p:ph type="sldNum" sz="quarter" idx="12"/>
          </p:nvPr>
        </p:nvSpPr>
        <p:spPr/>
        <p:txBody>
          <a:bodyPr/>
          <a:lstStyle>
            <a:lvl1pPr>
              <a:defRPr/>
            </a:lvl1pPr>
          </a:lstStyle>
          <a:p>
            <a:pPr>
              <a:defRPr/>
            </a:pPr>
            <a:fld id="{1CC648B3-52D0-4DF0-BBF1-685D674FBE3F}" type="slidenum">
              <a:rPr lang="en-US"/>
              <a:pPr>
                <a:defRPr/>
              </a:pPr>
              <a:t>‹#›</a:t>
            </a:fld>
            <a:endParaRPr lang="en-US" dirty="0"/>
          </a:p>
        </p:txBody>
      </p:sp>
    </p:spTree>
    <p:extLst>
      <p:ext uri="{BB962C8B-B14F-4D97-AF65-F5344CB8AC3E}">
        <p14:creationId xmlns:p14="http://schemas.microsoft.com/office/powerpoint/2010/main" val="5521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8095C13-F379-51B2-0B62-819261E6AAAB}"/>
              </a:ext>
            </a:extLst>
          </p:cNvPr>
          <p:cNvSpPr>
            <a:spLocks noGrp="1"/>
          </p:cNvSpPr>
          <p:nvPr>
            <p:ph type="dt" sz="half" idx="10"/>
          </p:nvPr>
        </p:nvSpPr>
        <p:spPr/>
        <p:txBody>
          <a:bodyPr/>
          <a:lstStyle>
            <a:lvl1pPr>
              <a:defRPr/>
            </a:lvl1pPr>
          </a:lstStyle>
          <a:p>
            <a:pPr>
              <a:defRPr/>
            </a:pPr>
            <a:fld id="{0D95D1FB-4A66-4A09-8C95-04B87A6DF62F}" type="datetimeFigureOut">
              <a:rPr lang="en-US"/>
              <a:pPr>
                <a:defRPr/>
              </a:pPr>
              <a:t>11/11/22</a:t>
            </a:fld>
            <a:endParaRPr lang="en-US" dirty="0"/>
          </a:p>
        </p:txBody>
      </p:sp>
      <p:sp>
        <p:nvSpPr>
          <p:cNvPr id="3" name="Footer Placeholder 4">
            <a:extLst>
              <a:ext uri="{FF2B5EF4-FFF2-40B4-BE49-F238E27FC236}">
                <a16:creationId xmlns:a16="http://schemas.microsoft.com/office/drawing/2014/main" id="{6E3D831B-BE51-93CB-58D9-8B73387C6D8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85BC83A-5C1F-69D9-EEA0-7545B16315A7}"/>
              </a:ext>
            </a:extLst>
          </p:cNvPr>
          <p:cNvSpPr>
            <a:spLocks noGrp="1"/>
          </p:cNvSpPr>
          <p:nvPr>
            <p:ph type="sldNum" sz="quarter" idx="12"/>
          </p:nvPr>
        </p:nvSpPr>
        <p:spPr/>
        <p:txBody>
          <a:bodyPr/>
          <a:lstStyle>
            <a:lvl1pPr>
              <a:defRPr/>
            </a:lvl1pPr>
          </a:lstStyle>
          <a:p>
            <a:pPr>
              <a:defRPr/>
            </a:pPr>
            <a:fld id="{52D51B21-527D-41A9-9C5E-66147AB11488}" type="slidenum">
              <a:rPr lang="en-US"/>
              <a:pPr>
                <a:defRPr/>
              </a:pPr>
              <a:t>‹#›</a:t>
            </a:fld>
            <a:endParaRPr lang="en-US" dirty="0"/>
          </a:p>
        </p:txBody>
      </p:sp>
    </p:spTree>
    <p:extLst>
      <p:ext uri="{BB962C8B-B14F-4D97-AF65-F5344CB8AC3E}">
        <p14:creationId xmlns:p14="http://schemas.microsoft.com/office/powerpoint/2010/main" val="1580027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AD6BB651-F072-0007-5D9E-6BEC9884BD01}"/>
              </a:ext>
            </a:extLst>
          </p:cNvPr>
          <p:cNvSpPr>
            <a:spLocks noGrp="1"/>
          </p:cNvSpPr>
          <p:nvPr>
            <p:ph type="dt" sz="half" idx="10"/>
          </p:nvPr>
        </p:nvSpPr>
        <p:spPr/>
        <p:txBody>
          <a:bodyPr/>
          <a:lstStyle>
            <a:lvl1pPr>
              <a:defRPr/>
            </a:lvl1pPr>
          </a:lstStyle>
          <a:p>
            <a:pPr>
              <a:defRPr/>
            </a:pPr>
            <a:fld id="{B520E702-2543-40F9-B35C-E3D5003323F0}" type="datetimeFigureOut">
              <a:rPr lang="en-US"/>
              <a:pPr>
                <a:defRPr/>
              </a:pPr>
              <a:t>11/11/22</a:t>
            </a:fld>
            <a:endParaRPr lang="en-US" dirty="0"/>
          </a:p>
        </p:txBody>
      </p:sp>
      <p:sp>
        <p:nvSpPr>
          <p:cNvPr id="6" name="Footer Placeholder 4">
            <a:extLst>
              <a:ext uri="{FF2B5EF4-FFF2-40B4-BE49-F238E27FC236}">
                <a16:creationId xmlns:a16="http://schemas.microsoft.com/office/drawing/2014/main" id="{6E82DB7B-5992-E4B2-9C4C-11BFE7921AD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8417DB-F5C9-FACF-25A2-7EEF79E09C2E}"/>
              </a:ext>
            </a:extLst>
          </p:cNvPr>
          <p:cNvSpPr>
            <a:spLocks noGrp="1"/>
          </p:cNvSpPr>
          <p:nvPr>
            <p:ph type="sldNum" sz="quarter" idx="12"/>
          </p:nvPr>
        </p:nvSpPr>
        <p:spPr/>
        <p:txBody>
          <a:bodyPr/>
          <a:lstStyle>
            <a:lvl1pPr>
              <a:defRPr/>
            </a:lvl1pPr>
          </a:lstStyle>
          <a:p>
            <a:pPr>
              <a:defRPr/>
            </a:pPr>
            <a:fld id="{1A0FBEB2-7F7F-4201-9EB5-309EDC163F17}" type="slidenum">
              <a:rPr lang="en-US"/>
              <a:pPr>
                <a:defRPr/>
              </a:pPr>
              <a:t>‹#›</a:t>
            </a:fld>
            <a:endParaRPr lang="en-US" dirty="0"/>
          </a:p>
        </p:txBody>
      </p:sp>
    </p:spTree>
    <p:extLst>
      <p:ext uri="{BB962C8B-B14F-4D97-AF65-F5344CB8AC3E}">
        <p14:creationId xmlns:p14="http://schemas.microsoft.com/office/powerpoint/2010/main" val="204740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FA2146F2-B801-656D-1E76-9E7D9C29AF79}"/>
              </a:ext>
            </a:extLst>
          </p:cNvPr>
          <p:cNvSpPr>
            <a:spLocks noGrp="1"/>
          </p:cNvSpPr>
          <p:nvPr>
            <p:ph type="dt" sz="half" idx="10"/>
          </p:nvPr>
        </p:nvSpPr>
        <p:spPr/>
        <p:txBody>
          <a:bodyPr/>
          <a:lstStyle>
            <a:lvl1pPr>
              <a:defRPr/>
            </a:lvl1pPr>
          </a:lstStyle>
          <a:p>
            <a:pPr>
              <a:defRPr/>
            </a:pPr>
            <a:fld id="{3E65FE5D-B0C6-48EE-AC50-CFE762D6E637}" type="datetimeFigureOut">
              <a:rPr lang="en-US"/>
              <a:pPr>
                <a:defRPr/>
              </a:pPr>
              <a:t>11/11/22</a:t>
            </a:fld>
            <a:endParaRPr lang="en-US" dirty="0"/>
          </a:p>
        </p:txBody>
      </p:sp>
      <p:sp>
        <p:nvSpPr>
          <p:cNvPr id="6" name="Footer Placeholder 4">
            <a:extLst>
              <a:ext uri="{FF2B5EF4-FFF2-40B4-BE49-F238E27FC236}">
                <a16:creationId xmlns:a16="http://schemas.microsoft.com/office/drawing/2014/main" id="{2ED6320B-5AE8-3A10-90DA-EEA8E15908E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D07DE9B-107C-28AB-02DA-F95CC85A3B84}"/>
              </a:ext>
            </a:extLst>
          </p:cNvPr>
          <p:cNvSpPr>
            <a:spLocks noGrp="1"/>
          </p:cNvSpPr>
          <p:nvPr>
            <p:ph type="sldNum" sz="quarter" idx="12"/>
          </p:nvPr>
        </p:nvSpPr>
        <p:spPr/>
        <p:txBody>
          <a:bodyPr/>
          <a:lstStyle>
            <a:lvl1pPr>
              <a:defRPr/>
            </a:lvl1pPr>
          </a:lstStyle>
          <a:p>
            <a:pPr>
              <a:defRPr/>
            </a:pPr>
            <a:fld id="{EC4D9D4D-B9BC-43F4-AFD9-BE323072F09B}" type="slidenum">
              <a:rPr lang="en-US"/>
              <a:pPr>
                <a:defRPr/>
              </a:pPr>
              <a:t>‹#›</a:t>
            </a:fld>
            <a:endParaRPr lang="en-US" dirty="0"/>
          </a:p>
        </p:txBody>
      </p:sp>
    </p:spTree>
    <p:extLst>
      <p:ext uri="{BB962C8B-B14F-4D97-AF65-F5344CB8AC3E}">
        <p14:creationId xmlns:p14="http://schemas.microsoft.com/office/powerpoint/2010/main" val="348868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78ECEF58-FEED-8C87-3A62-30CD06618C3C}"/>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B45D9954-FBE9-4D21-63E7-E4B2151940DB}"/>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91FFF369-0390-0E72-B47C-50B14A39B5FF}"/>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F910FFB-9290-1A22-AE19-523E24539ED9}"/>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C3EFFA93-537F-9D7C-DE1A-A133858BC24D}"/>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F7DEDE08-9A5F-4979-62E6-A8A63CDC93D1}"/>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2AB21064-2EA9-DEC6-CBF0-3911F88D8601}"/>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4FC2EC50-65AF-6FBD-CE2B-E4B5FC9B09E5}"/>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FC8FE573-D7D7-DB8B-BA6F-1A8DAF7DCDF8}"/>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89BF4DD6-A4EB-E407-BD89-3F7FAE7D612A}"/>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059067F9-FEDF-8FA3-9015-94855B55B0A7}"/>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D71906BC-C47B-5B30-E1FF-ABEF08CD5375}"/>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0C5F1F7C-4DC3-0791-27A9-496713471F52}"/>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3CD0E7F-6B82-F545-B3FA-DA63C9EAFC49}"/>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01475D82-D87B-4698-8418-BB5C4404F7BF}" type="datetimeFigureOut">
              <a:rPr lang="en-US"/>
              <a:pPr>
                <a:defRPr/>
              </a:pPr>
              <a:t>11/11/22</a:t>
            </a:fld>
            <a:endParaRPr lang="en-US" dirty="0"/>
          </a:p>
        </p:txBody>
      </p:sp>
      <p:sp>
        <p:nvSpPr>
          <p:cNvPr id="5" name="Footer Placeholder 4">
            <a:extLst>
              <a:ext uri="{FF2B5EF4-FFF2-40B4-BE49-F238E27FC236}">
                <a16:creationId xmlns:a16="http://schemas.microsoft.com/office/drawing/2014/main" id="{B7EC9C0B-DB28-1F83-E5DC-348EC819F3BE}"/>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F3013DB-4E27-D119-CD1F-1DEF4A4512CC}"/>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AA2CA48D-3299-4D0E-A6A9-F7F179BA03F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7"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8" r:id="rId11"/>
    <p:sldLayoutId id="2147483773" r:id="rId12"/>
    <p:sldLayoutId id="2147483779" r:id="rId13"/>
    <p:sldLayoutId id="2147483774" r:id="rId14"/>
    <p:sldLayoutId id="2147483775" r:id="rId15"/>
    <p:sldLayoutId id="2147483776"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E64F2F3D-71BA-F728-CDC0-0AF66C39FA20}"/>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IN" altLang="en-US" sz="36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eimbursement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Services</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Rahul Kumar Yadav      20104093</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Mansi Viramgama        20104115</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Mayank Viramgama     20104119</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Prof.Yaminee</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Patil</a:t>
            </a:r>
          </a:p>
        </p:txBody>
      </p:sp>
      <p:pic>
        <p:nvPicPr>
          <p:cNvPr id="6147" name="Picture 2">
            <a:extLst>
              <a:ext uri="{FF2B5EF4-FFF2-40B4-BE49-F238E27FC236}">
                <a16:creationId xmlns:a16="http://schemas.microsoft.com/office/drawing/2014/main" id="{4E0AEE56-321D-3701-640C-8B50E3DE5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8"/>
            <a:ext cx="9936162"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Connector 2">
            <a:extLst>
              <a:ext uri="{FF2B5EF4-FFF2-40B4-BE49-F238E27FC236}">
                <a16:creationId xmlns:a16="http://schemas.microsoft.com/office/drawing/2014/main" id="{D87F713A-930B-9618-35F2-271A913F3F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575DF96-AE80-705E-5B29-41AEAB550D19}"/>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8. Block Diagram</a:t>
            </a:r>
          </a:p>
        </p:txBody>
      </p:sp>
      <p:sp>
        <p:nvSpPr>
          <p:cNvPr id="26627" name="Rectangle 2">
            <a:extLst>
              <a:ext uri="{FF2B5EF4-FFF2-40B4-BE49-F238E27FC236}">
                <a16:creationId xmlns:a16="http://schemas.microsoft.com/office/drawing/2014/main" id="{111CCD41-8F25-6D02-0FE2-A900D7D44B53}"/>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84C1C8E-E6DA-3009-E202-3C4C6DB105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 y="1619597"/>
            <a:ext cx="10081120" cy="4036766"/>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4E2D7E-92FF-E55B-2644-021AFDE26B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585" y="971525"/>
            <a:ext cx="9483453" cy="5400600"/>
          </a:xfrm>
          <a:prstGeom prst="rect">
            <a:avLst/>
          </a:prstGeom>
          <a:noFill/>
          <a:ln>
            <a:noFill/>
          </a:ln>
        </p:spPr>
      </p:pic>
    </p:spTree>
    <p:extLst>
      <p:ext uri="{BB962C8B-B14F-4D97-AF65-F5344CB8AC3E}">
        <p14:creationId xmlns:p14="http://schemas.microsoft.com/office/powerpoint/2010/main" val="142413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What is Node.js? - DevTeam.Space">
            <a:extLst>
              <a:ext uri="{FF2B5EF4-FFF2-40B4-BE49-F238E27FC236}">
                <a16:creationId xmlns:a16="http://schemas.microsoft.com/office/drawing/2014/main" id="{97B02A47-C03B-2189-CF07-3C80F4D599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22" b="23946"/>
          <a:stretch/>
        </p:blipFill>
        <p:spPr bwMode="auto">
          <a:xfrm>
            <a:off x="3888184" y="2278263"/>
            <a:ext cx="4100295" cy="1576810"/>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1">
            <a:extLst>
              <a:ext uri="{FF2B5EF4-FFF2-40B4-BE49-F238E27FC236}">
                <a16:creationId xmlns:a16="http://schemas.microsoft.com/office/drawing/2014/main" id="{D58D1956-28D5-B5A0-65B2-4DA72B19194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9.Technology Stack</a:t>
            </a:r>
          </a:p>
        </p:txBody>
      </p:sp>
      <p:sp>
        <p:nvSpPr>
          <p:cNvPr id="6146" name="Rectangle 2">
            <a:extLst>
              <a:ext uri="{FF2B5EF4-FFF2-40B4-BE49-F238E27FC236}">
                <a16:creationId xmlns:a16="http://schemas.microsoft.com/office/drawing/2014/main" id="{0DF71037-5A76-C867-06E6-4E056D86C5FC}"/>
              </a:ext>
            </a:extLst>
          </p:cNvPr>
          <p:cNvSpPr>
            <a:spLocks noChangeArrowheads="1"/>
          </p:cNvSpPr>
          <p:nvPr/>
        </p:nvSpPr>
        <p:spPr bwMode="auto">
          <a:xfrm>
            <a:off x="647700" y="1115541"/>
            <a:ext cx="9070975" cy="532859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IN" altLang="en-US" sz="2400" dirty="0" err="1">
                <a:latin typeface="Times New Roman" panose="02020603050405020304" pitchFamily="18" charset="0"/>
                <a:cs typeface="Times New Roman" panose="02020603050405020304" pitchFamily="18" charset="0"/>
              </a:rPr>
              <a:t>NextJs</a:t>
            </a:r>
            <a:r>
              <a:rPr lang="en-IN" altLang="en-US" sz="2400" dirty="0">
                <a:latin typeface="Times New Roman" panose="02020603050405020304" pitchFamily="18" charset="0"/>
                <a:cs typeface="Times New Roman" panose="02020603050405020304" pitchFamily="18" charset="0"/>
              </a:rPr>
              <a:t> </a:t>
            </a:r>
          </a:p>
          <a:p>
            <a:pPr marL="566737" indent="-457200" eaLnBrk="1" fontAlgn="auto" hangingPunct="1">
              <a:lnSpc>
                <a:spcPct val="150000"/>
              </a:lnSpc>
              <a:spcBef>
                <a:spcPts val="0"/>
              </a:spcBef>
              <a:spcAft>
                <a:spcPts val="1413"/>
              </a:spcAft>
              <a:buFontTx/>
              <a:buAutoNum type="arabicPeriod"/>
              <a:defRPr/>
            </a:pPr>
            <a:r>
              <a:rPr lang="en-IN" altLang="en-US" sz="2400" dirty="0" err="1">
                <a:latin typeface="Times New Roman" panose="02020603050405020304" pitchFamily="18" charset="0"/>
                <a:cs typeface="Times New Roman" panose="02020603050405020304" pitchFamily="18" charset="0"/>
              </a:rPr>
              <a:t>ExpressJs</a:t>
            </a: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altLang="en-US" sz="2400" dirty="0" err="1">
                <a:latin typeface="Times New Roman" panose="02020603050405020304" pitchFamily="18" charset="0"/>
                <a:cs typeface="Times New Roman" panose="02020603050405020304" pitchFamily="18" charset="0"/>
              </a:rPr>
              <a:t>Mongodb</a:t>
            </a: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altLang="en-US" sz="2400" dirty="0" err="1">
                <a:latin typeface="Times New Roman" panose="02020603050405020304" pitchFamily="18" charset="0"/>
                <a:cs typeface="Times New Roman" panose="02020603050405020304" pitchFamily="18" charset="0"/>
              </a:rPr>
              <a:t>NodeJs</a:t>
            </a: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S3 Bucket</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Docker</a:t>
            </a:r>
          </a:p>
        </p:txBody>
      </p:sp>
      <p:pic>
        <p:nvPicPr>
          <p:cNvPr id="2" name="Picture 1">
            <a:extLst>
              <a:ext uri="{FF2B5EF4-FFF2-40B4-BE49-F238E27FC236}">
                <a16:creationId xmlns:a16="http://schemas.microsoft.com/office/drawing/2014/main" id="{A1CB1619-9976-E863-D55E-2FA5D88A971E}"/>
              </a:ext>
            </a:extLst>
          </p:cNvPr>
          <p:cNvPicPr>
            <a:picLocks noChangeAspect="1"/>
          </p:cNvPicPr>
          <p:nvPr/>
        </p:nvPicPr>
        <p:blipFill>
          <a:blip r:embed="rId4"/>
          <a:stretch>
            <a:fillRect/>
          </a:stretch>
        </p:blipFill>
        <p:spPr>
          <a:xfrm>
            <a:off x="4468306" y="1088793"/>
            <a:ext cx="2762250" cy="1407641"/>
          </a:xfrm>
          <a:prstGeom prst="rect">
            <a:avLst/>
          </a:prstGeom>
        </p:spPr>
      </p:pic>
      <p:pic>
        <p:nvPicPr>
          <p:cNvPr id="1030" name="Picture 6" descr="Introduction to Express.js – Advanced Millennium Technologies">
            <a:extLst>
              <a:ext uri="{FF2B5EF4-FFF2-40B4-BE49-F238E27FC236}">
                <a16:creationId xmlns:a16="http://schemas.microsoft.com/office/drawing/2014/main" id="{EB89242F-DA7D-8B5C-9544-8A7B8DCFFCF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0" t="23604" r="90" b="27708"/>
          <a:stretch/>
        </p:blipFill>
        <p:spPr bwMode="auto">
          <a:xfrm>
            <a:off x="6048424" y="4095214"/>
            <a:ext cx="2220069" cy="6485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9A6F496-A331-2852-EBFF-A56D5EC977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2360" y="5040605"/>
            <a:ext cx="2220069" cy="59475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How to create an AWS S3 Bucket? - CloudySave">
            <a:extLst>
              <a:ext uri="{FF2B5EF4-FFF2-40B4-BE49-F238E27FC236}">
                <a16:creationId xmlns:a16="http://schemas.microsoft.com/office/drawing/2014/main" id="{721059A7-2D7D-310D-BC67-C9304308E2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173" y="5932213"/>
            <a:ext cx="1832028" cy="126206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practical introduction to Docker containers | Red Hat Developer">
            <a:extLst>
              <a:ext uri="{FF2B5EF4-FFF2-40B4-BE49-F238E27FC236}">
                <a16:creationId xmlns:a16="http://schemas.microsoft.com/office/drawing/2014/main" id="{084425EF-6A7C-16AF-C997-E817FDDD61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2000" y="5796061"/>
            <a:ext cx="1394079" cy="1151385"/>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B814-2172-4427-C73A-4648144CC5CB}"/>
              </a:ext>
            </a:extLst>
          </p:cNvPr>
          <p:cNvSpPr>
            <a:spLocks noGrp="1"/>
          </p:cNvSpPr>
          <p:nvPr>
            <p:ph type="title"/>
          </p:nvPr>
        </p:nvSpPr>
        <p:spPr/>
        <p:txBody>
          <a:bodyPr/>
          <a:lstStyle/>
          <a:p>
            <a:pPr>
              <a:defRPr/>
            </a:pPr>
            <a:r>
              <a:rPr lang="en-IN" altLang="en-US" sz="4000" b="1" dirty="0">
                <a:solidFill>
                  <a:srgbClr val="000000"/>
                </a:solidFill>
                <a:latin typeface="Times New Roman" panose="02020603050405020304" pitchFamily="18" charset="0"/>
                <a:cs typeface="DejaVu Sans" charset="0"/>
              </a:rPr>
              <a:t>Suggestions in Review-1</a:t>
            </a:r>
            <a:br>
              <a:rPr lang="en-IN" altLang="en-US" sz="4000" b="1" dirty="0">
                <a:solidFill>
                  <a:srgbClr val="000000"/>
                </a:solidFill>
                <a:latin typeface="Times New Roman" panose="02020603050405020304" pitchFamily="18" charset="0"/>
                <a:cs typeface="DejaVu Sans" charset="0"/>
              </a:rPr>
            </a:br>
            <a:endParaRPr lang="en-IN" dirty="0"/>
          </a:p>
        </p:txBody>
      </p:sp>
      <p:sp>
        <p:nvSpPr>
          <p:cNvPr id="30723" name="Content Placeholder 2">
            <a:extLst>
              <a:ext uri="{FF2B5EF4-FFF2-40B4-BE49-F238E27FC236}">
                <a16:creationId xmlns:a16="http://schemas.microsoft.com/office/drawing/2014/main" id="{CC0DFA73-5CDD-7993-C3DA-FDAE0E2D2AAF}"/>
              </a:ext>
            </a:extLst>
          </p:cNvPr>
          <p:cNvSpPr>
            <a:spLocks noGrp="1" noChangeArrowheads="1"/>
          </p:cNvSpPr>
          <p:nvPr>
            <p:ph idx="1"/>
          </p:nvPr>
        </p:nvSpPr>
        <p:spPr>
          <a:xfrm>
            <a:off x="671513" y="2381250"/>
            <a:ext cx="6997700" cy="2478707"/>
          </a:xfrm>
        </p:spPr>
        <p:txBody>
          <a:bodyPr/>
          <a:lstStyle/>
          <a:p>
            <a:pPr algn="just">
              <a:lnSpc>
                <a:spcPct val="150000"/>
              </a:lnSpc>
              <a:buClr>
                <a:schemeClr val="tx1"/>
              </a:buClr>
              <a:buSzPct val="10000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A certification upload functionality where a user applying for reimbursement can upload his course completion or examination certification.</a:t>
            </a:r>
          </a:p>
          <a:p>
            <a:pPr algn="just">
              <a:lnSpc>
                <a:spcPct val="150000"/>
              </a:lnSpc>
              <a:buClr>
                <a:schemeClr val="tx1"/>
              </a:buClr>
              <a:buSzPct val="100000"/>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A Email must be sent to admin whenever a user apply for reimbursement for alerting that some request have came.</a:t>
            </a:r>
          </a:p>
          <a:p>
            <a:pPr algn="just">
              <a:lnSpc>
                <a:spcPct val="150000"/>
              </a:lnSpc>
            </a:pP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C57C-F735-A340-CA4D-D2695119FB1A}"/>
              </a:ext>
            </a:extLst>
          </p:cNvPr>
          <p:cNvSpPr>
            <a:spLocks noGrp="1"/>
          </p:cNvSpPr>
          <p:nvPr>
            <p:ph type="title"/>
          </p:nvPr>
        </p:nvSpPr>
        <p:spPr/>
        <p:txBody>
          <a:bodyPr/>
          <a:lstStyle/>
          <a:p>
            <a:pPr>
              <a:defRPr/>
            </a:pPr>
            <a:r>
              <a:rPr lang="en-IN" altLang="en-US" sz="4000" b="1" dirty="0">
                <a:solidFill>
                  <a:srgbClr val="000000"/>
                </a:solidFill>
                <a:latin typeface="Times New Roman" panose="02020603050405020304" pitchFamily="18" charset="0"/>
                <a:cs typeface="DejaVu Sans" charset="0"/>
              </a:rPr>
              <a:t>Result and Discussion</a:t>
            </a:r>
            <a:br>
              <a:rPr lang="en-IN" altLang="en-US" sz="4000" b="1" dirty="0">
                <a:solidFill>
                  <a:srgbClr val="000000"/>
                </a:solidFill>
                <a:latin typeface="Times New Roman" panose="02020603050405020304" pitchFamily="18" charset="0"/>
                <a:cs typeface="DejaVu Sans" charset="0"/>
              </a:rPr>
            </a:br>
            <a:endParaRPr lang="en-IN" dirty="0"/>
          </a:p>
        </p:txBody>
      </p:sp>
      <p:pic>
        <p:nvPicPr>
          <p:cNvPr id="8" name="Content Placeholder 7">
            <a:extLst>
              <a:ext uri="{FF2B5EF4-FFF2-40B4-BE49-F238E27FC236}">
                <a16:creationId xmlns:a16="http://schemas.microsoft.com/office/drawing/2014/main" id="{2C822919-AFC5-5030-A4CE-DCE76ED05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91840" y="1326782"/>
            <a:ext cx="6437704" cy="31731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C3FF190-669A-9A6E-F223-E1765D745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192" y="4283160"/>
            <a:ext cx="5617721" cy="31731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C57C-F735-A340-CA4D-D2695119FB1A}"/>
              </a:ext>
            </a:extLst>
          </p:cNvPr>
          <p:cNvSpPr>
            <a:spLocks noGrp="1"/>
          </p:cNvSpPr>
          <p:nvPr>
            <p:ph type="title"/>
          </p:nvPr>
        </p:nvSpPr>
        <p:spPr/>
        <p:txBody>
          <a:bodyPr/>
          <a:lstStyle/>
          <a:p>
            <a:pPr>
              <a:defRPr/>
            </a:pPr>
            <a:r>
              <a:rPr lang="en-IN" altLang="en-US" sz="4000" b="1" dirty="0">
                <a:solidFill>
                  <a:srgbClr val="000000"/>
                </a:solidFill>
                <a:latin typeface="Times New Roman" panose="02020603050405020304" pitchFamily="18" charset="0"/>
                <a:cs typeface="DejaVu Sans" charset="0"/>
              </a:rPr>
              <a:t>Result and Discussion</a:t>
            </a:r>
            <a:br>
              <a:rPr lang="en-IN" altLang="en-US" sz="4000" b="1" dirty="0">
                <a:solidFill>
                  <a:srgbClr val="000000"/>
                </a:solidFill>
                <a:latin typeface="Times New Roman" panose="02020603050405020304" pitchFamily="18" charset="0"/>
                <a:cs typeface="DejaVu Sans" charset="0"/>
              </a:rPr>
            </a:br>
            <a:endParaRPr lang="en-IN" dirty="0"/>
          </a:p>
        </p:txBody>
      </p:sp>
      <p:pic>
        <p:nvPicPr>
          <p:cNvPr id="4" name="Content Placeholder 3">
            <a:extLst>
              <a:ext uri="{FF2B5EF4-FFF2-40B4-BE49-F238E27FC236}">
                <a16:creationId xmlns:a16="http://schemas.microsoft.com/office/drawing/2014/main" id="{F6906676-322E-3DD3-06A6-DF8D86DB9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77" y="1318312"/>
            <a:ext cx="4608512" cy="2542535"/>
          </a:xfrm>
        </p:spPr>
      </p:pic>
      <p:pic>
        <p:nvPicPr>
          <p:cNvPr id="6" name="Picture 5">
            <a:extLst>
              <a:ext uri="{FF2B5EF4-FFF2-40B4-BE49-F238E27FC236}">
                <a16:creationId xmlns:a16="http://schemas.microsoft.com/office/drawing/2014/main" id="{C4EE9892-3CEA-45C8-090D-053E3F8BE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945" y="2468386"/>
            <a:ext cx="4507225" cy="3121623"/>
          </a:xfrm>
          <a:prstGeom prst="rect">
            <a:avLst/>
          </a:prstGeom>
        </p:spPr>
      </p:pic>
      <p:pic>
        <p:nvPicPr>
          <p:cNvPr id="13" name="Picture 12">
            <a:extLst>
              <a:ext uri="{FF2B5EF4-FFF2-40B4-BE49-F238E27FC236}">
                <a16:creationId xmlns:a16="http://schemas.microsoft.com/office/drawing/2014/main" id="{CD922DDF-6CF9-9C11-4DF2-53F1EAEE04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82" y="4029197"/>
            <a:ext cx="4429300" cy="25018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7422-54D0-D89C-87A5-92E4F80BD2B5}"/>
              </a:ext>
            </a:extLst>
          </p:cNvPr>
          <p:cNvSpPr>
            <a:spLocks noGrp="1"/>
          </p:cNvSpPr>
          <p:nvPr>
            <p:ph type="title"/>
          </p:nvPr>
        </p:nvSpPr>
        <p:spPr/>
        <p:txBody>
          <a:bodyPr/>
          <a:lstStyle/>
          <a:p>
            <a:pPr>
              <a:defRPr/>
            </a:pPr>
            <a:r>
              <a:rPr lang="en-IN" altLang="en-US" sz="4000" b="1" dirty="0">
                <a:solidFill>
                  <a:srgbClr val="000000"/>
                </a:solidFill>
                <a:latin typeface="Times New Roman" panose="02020603050405020304" pitchFamily="18" charset="0"/>
                <a:cs typeface="DejaVu Sans" charset="0"/>
              </a:rPr>
              <a:t>Conclusion and Future Scope</a:t>
            </a:r>
            <a:br>
              <a:rPr lang="en-IN" altLang="en-US" sz="4000" b="1" dirty="0">
                <a:solidFill>
                  <a:srgbClr val="000000"/>
                </a:solidFill>
                <a:latin typeface="Times New Roman" panose="02020603050405020304" pitchFamily="18" charset="0"/>
                <a:cs typeface="DejaVu Sans" charset="0"/>
              </a:rPr>
            </a:br>
            <a:endParaRPr lang="en-IN" dirty="0"/>
          </a:p>
        </p:txBody>
      </p:sp>
      <p:sp>
        <p:nvSpPr>
          <p:cNvPr id="32771" name="Content Placeholder 2">
            <a:extLst>
              <a:ext uri="{FF2B5EF4-FFF2-40B4-BE49-F238E27FC236}">
                <a16:creationId xmlns:a16="http://schemas.microsoft.com/office/drawing/2014/main" id="{18111BAD-F6D4-B767-07A1-CC32C454BC20}"/>
              </a:ext>
            </a:extLst>
          </p:cNvPr>
          <p:cNvSpPr>
            <a:spLocks noGrp="1" noChangeArrowheads="1"/>
          </p:cNvSpPr>
          <p:nvPr>
            <p:ph idx="1"/>
          </p:nvPr>
        </p:nvSpPr>
        <p:spPr>
          <a:xfrm>
            <a:off x="791840" y="1640680"/>
            <a:ext cx="7848872" cy="4278313"/>
          </a:xfrm>
          <a:noFill/>
          <a:ln>
            <a:noFill/>
          </a:ln>
        </p:spPr>
        <p:txBody>
          <a:bodyPr/>
          <a:lstStyle/>
          <a:p>
            <a:pPr algn="just">
              <a:lnSpc>
                <a:spcPct val="150000"/>
              </a:lnSpc>
              <a:buClr>
                <a:schemeClr val="tx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conclude, the reimbursement portal helps the organization or institution maintain records and current requests for reimbursement.</a:t>
            </a:r>
          </a:p>
          <a:p>
            <a:pPr algn="just">
              <a:lnSpc>
                <a:spcPct val="150000"/>
              </a:lnSpc>
              <a:buClr>
                <a:schemeClr val="tx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also helps the institute to approve the pending requests</a:t>
            </a:r>
          </a:p>
          <a:p>
            <a:pPr algn="just">
              <a:lnSpc>
                <a:spcPct val="150000"/>
              </a:lnSpc>
              <a:buClr>
                <a:schemeClr val="tx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reduces manual paperwork.</a:t>
            </a:r>
          </a:p>
          <a:p>
            <a:pPr algn="just">
              <a:lnSpc>
                <a:spcPct val="150000"/>
              </a:lnSpc>
              <a:buClr>
                <a:schemeClr val="tx1"/>
              </a:buClr>
              <a:buSzPct val="1000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Future Scope of this project is to add a receptionist to handle the payment for the approved reimbursement request. </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1E8CDFC2-6729-7158-234D-15354AC5D8D7}"/>
              </a:ext>
            </a:extLst>
          </p:cNvPr>
          <p:cNvSpPr>
            <a:spLocks noChangeArrowheads="1"/>
          </p:cNvSpPr>
          <p:nvPr/>
        </p:nvSpPr>
        <p:spPr bwMode="auto">
          <a:xfrm>
            <a:off x="719770" y="3023753"/>
            <a:ext cx="8641084" cy="1512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dirty="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158BDBF0-FF13-AA24-ED74-AE30D0EE8E32}"/>
              </a:ext>
            </a:extLst>
          </p:cNvPr>
          <p:cNvSpPr>
            <a:spLocks noChangeArrowheads="1"/>
          </p:cNvSpPr>
          <p:nvPr/>
        </p:nvSpPr>
        <p:spPr bwMode="auto">
          <a:xfrm>
            <a:off x="504825" y="-6350"/>
            <a:ext cx="9070975"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B03C65AE-1ACF-4893-7695-7C55F698AF63}"/>
              </a:ext>
            </a:extLst>
          </p:cNvPr>
          <p:cNvSpPr>
            <a:spLocks noChangeArrowheads="1"/>
          </p:cNvSpPr>
          <p:nvPr/>
        </p:nvSpPr>
        <p:spPr bwMode="auto">
          <a:xfrm>
            <a:off x="492690" y="611485"/>
            <a:ext cx="9323388" cy="68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Proposed System</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Use Case/DFD</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Suggestions in Review-1</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References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953897F-BD02-7775-8DBF-5BFB5D820F6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AA183520-33AD-D58B-6132-68B18B4D02FD}"/>
              </a:ext>
            </a:extLst>
          </p:cNvPr>
          <p:cNvSpPr>
            <a:spLocks noChangeArrowheads="1"/>
          </p:cNvSpPr>
          <p:nvPr/>
        </p:nvSpPr>
        <p:spPr bwMode="auto">
          <a:xfrm>
            <a:off x="359792" y="1285080"/>
            <a:ext cx="9070975" cy="4989513"/>
          </a:xfrm>
          <a:prstGeom prst="rect">
            <a:avLst/>
          </a:prstGeom>
          <a:noFill/>
          <a:ln>
            <a:noFill/>
          </a:ln>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eaLnBrk="1" hangingPunct="1">
              <a:lnSpc>
                <a:spcPct val="93000"/>
              </a:lnSpc>
              <a:spcAft>
                <a:spcPts val="1413"/>
              </a:spcAft>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marL="107950" indent="0" eaLnBrk="1" hangingPunct="1">
              <a:lnSpc>
                <a:spcPct val="93000"/>
              </a:lnSpc>
              <a:spcAft>
                <a:spcPts val="1413"/>
              </a:spcAft>
              <a:defRPr/>
            </a:pPr>
            <a:r>
              <a:rPr lang="en-IN" altLang="en-US" sz="2400" dirty="0">
                <a:solidFill>
                  <a:srgbClr val="000000"/>
                </a:solidFill>
                <a:latin typeface="Times New Roman" panose="02020603050405020304" pitchFamily="18" charset="0"/>
                <a:cs typeface="Times New Roman" panose="02020603050405020304" pitchFamily="18" charset="0"/>
              </a:rPr>
              <a:t>Problem Identified :</a:t>
            </a:r>
          </a:p>
          <a:p>
            <a:pPr eaLnBrk="1" hangingPunct="1">
              <a:lnSpc>
                <a:spcPct val="93000"/>
              </a:lnSpc>
              <a:spcAft>
                <a:spcPts val="1413"/>
              </a:spcAft>
              <a:buFont typeface="Arial" panose="020B0604020202020204" pitchFamily="34" charset="0"/>
              <a:buChar char="•"/>
              <a:defRPr/>
            </a:pPr>
            <a:r>
              <a:rPr lang="en-IN" altLang="en-US" sz="2400" dirty="0">
                <a:solidFill>
                  <a:srgbClr val="000000"/>
                </a:solidFill>
                <a:latin typeface="Times New Roman" panose="02020603050405020304" pitchFamily="18" charset="0"/>
                <a:cs typeface="Times New Roman" panose="02020603050405020304" pitchFamily="18" charset="0"/>
              </a:rPr>
              <a:t> Difficulty keeping records of expenses spent on courses provided by the college.</a:t>
            </a:r>
          </a:p>
          <a:p>
            <a:pPr eaLnBrk="1" hangingPunct="1">
              <a:lnSpc>
                <a:spcPct val="93000"/>
              </a:lnSpc>
              <a:spcAft>
                <a:spcPts val="1413"/>
              </a:spcAft>
              <a:buFont typeface="Arial" panose="020B0604020202020204" pitchFamily="34" charset="0"/>
              <a:buChar char="•"/>
              <a:defRPr/>
            </a:pPr>
            <a:r>
              <a:rPr lang="en-IN" altLang="en-US" sz="2400" dirty="0">
                <a:solidFill>
                  <a:srgbClr val="000000"/>
                </a:solidFill>
                <a:latin typeface="Times New Roman" panose="02020603050405020304" pitchFamily="18" charset="0"/>
                <a:cs typeface="Times New Roman" panose="02020603050405020304" pitchFamily="18" charset="0"/>
              </a:rPr>
              <a:t>Managing records of certifications completed by individual students for particular courses becomes hectic.</a:t>
            </a:r>
          </a:p>
          <a:p>
            <a:pPr marL="107950" indent="0" eaLnBrk="1" hangingPunct="1">
              <a:lnSpc>
                <a:spcPct val="93000"/>
              </a:lnSpc>
              <a:spcAft>
                <a:spcPts val="1413"/>
              </a:spcAft>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marL="107950" indent="0" eaLnBrk="1" hangingPunct="1">
              <a:lnSpc>
                <a:spcPct val="93000"/>
              </a:lnSpc>
              <a:spcAft>
                <a:spcPts val="1413"/>
              </a:spcAft>
              <a:defRPr/>
            </a:pPr>
            <a:r>
              <a:rPr lang="en-IN" altLang="en-US" sz="2400" dirty="0">
                <a:solidFill>
                  <a:srgbClr val="000000"/>
                </a:solidFill>
                <a:latin typeface="Times New Roman" panose="02020603050405020304" pitchFamily="18" charset="0"/>
                <a:cs typeface="Times New Roman" panose="02020603050405020304" pitchFamily="18" charset="0"/>
              </a:rPr>
              <a:t>Solution Proposed :</a:t>
            </a:r>
          </a:p>
          <a:p>
            <a:pPr eaLnBrk="1" hangingPunct="1">
              <a:lnSpc>
                <a:spcPct val="93000"/>
              </a:lnSpc>
              <a:spcAft>
                <a:spcPts val="1413"/>
              </a:spcAft>
              <a:buFont typeface="Arial" panose="020B0604020202020204" pitchFamily="34" charset="0"/>
              <a:buChar char="•"/>
              <a:defRPr/>
            </a:pPr>
            <a:r>
              <a:rPr lang="en-IN" altLang="en-US" sz="2400" dirty="0">
                <a:solidFill>
                  <a:srgbClr val="000000"/>
                </a:solidFill>
                <a:latin typeface="Times New Roman" panose="02020603050405020304" pitchFamily="18" charset="0"/>
                <a:cs typeface="Times New Roman" panose="02020603050405020304" pitchFamily="18" charset="0"/>
              </a:rPr>
              <a:t>A Web Application that will maintain records of past reimbursement and compensation.</a:t>
            </a: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buFont typeface="Arial" panose="020B0604020202020204" pitchFamily="34" charset="0"/>
              <a:buChar char="•"/>
              <a:defRPr/>
            </a:pP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0B2758C-0454-9F46-1CCB-F0EEC76823E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E7B0B366-ED4F-931B-DDF0-2A4A87A52BE8}"/>
              </a:ext>
            </a:extLst>
          </p:cNvPr>
          <p:cNvSpPr>
            <a:spLocks noChangeArrowheads="1"/>
          </p:cNvSpPr>
          <p:nvPr/>
        </p:nvSpPr>
        <p:spPr bwMode="auto">
          <a:xfrm>
            <a:off x="359792" y="2311722"/>
            <a:ext cx="9070975" cy="2936229"/>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To determine which course student or teacher can claim.</a:t>
            </a:r>
          </a:p>
          <a:p>
            <a:pPr marL="566737" indent="-457200" algn="just" eaLnBrk="1" fontAlgn="auto" hangingPunct="1">
              <a:lnSpc>
                <a:spcPct val="93000"/>
              </a:lnSpc>
              <a:spcBef>
                <a:spcPts val="0"/>
              </a:spcBef>
              <a:spcAft>
                <a:spcPts val="1413"/>
              </a:spcAft>
              <a:buFont typeface="+mj-lt"/>
              <a:buAutoNum type="arabicPeriod"/>
              <a:defRPr/>
            </a:pPr>
            <a:r>
              <a:rPr lang="en-US" sz="2400" dirty="0">
                <a:solidFill>
                  <a:srgbClr val="0F151B"/>
                </a:solidFill>
                <a:latin typeface="Times New Roman" panose="02020603050405020304" pitchFamily="18" charset="0"/>
                <a:cs typeface="Times New Roman" panose="02020603050405020304" pitchFamily="18" charset="0"/>
              </a:rPr>
              <a:t>To Create a system for collecting student’s expense claims.</a:t>
            </a:r>
          </a:p>
          <a:p>
            <a:pPr marL="566737" indent="-457200" algn="just" eaLnBrk="1" fontAlgn="auto" hangingPunct="1">
              <a:lnSpc>
                <a:spcPct val="93000"/>
              </a:lnSpc>
              <a:spcBef>
                <a:spcPts val="0"/>
              </a:spcBef>
              <a:spcAft>
                <a:spcPts val="1413"/>
              </a:spcAft>
              <a:buFont typeface="+mj-lt"/>
              <a:buAutoNum type="arabicPeriod"/>
              <a:defRPr/>
            </a:pPr>
            <a:r>
              <a:rPr lang="en-US" sz="2400" dirty="0">
                <a:solidFill>
                  <a:srgbClr val="0F151B"/>
                </a:solidFill>
                <a:latin typeface="Times New Roman" panose="02020603050405020304" pitchFamily="18" charset="0"/>
                <a:cs typeface="Times New Roman" panose="02020603050405020304" pitchFamily="18" charset="0"/>
              </a:rPr>
              <a:t>To provide efficiency in managing records of reimbursement.</a:t>
            </a:r>
          </a:p>
          <a:p>
            <a:pPr marL="566737" indent="-457200" algn="just" eaLnBrk="1" fontAlgn="auto" hangingPunct="1">
              <a:lnSpc>
                <a:spcPct val="93000"/>
              </a:lnSpc>
              <a:spcBef>
                <a:spcPts val="0"/>
              </a:spcBef>
              <a:spcAft>
                <a:spcPts val="1413"/>
              </a:spcAft>
              <a:buFont typeface="+mj-lt"/>
              <a:buAutoNum type="arabicPeriod"/>
              <a:defRPr/>
            </a:pPr>
            <a:r>
              <a:rPr lang="en-US" sz="2400" dirty="0">
                <a:solidFill>
                  <a:srgbClr val="0F151B"/>
                </a:solidFill>
                <a:latin typeface="Times New Roman" panose="02020603050405020304" pitchFamily="18" charset="0"/>
                <a:cs typeface="Times New Roman" panose="02020603050405020304" pitchFamily="18" charset="0"/>
              </a:rPr>
              <a:t>To maintain a record of past reimbursement/compensation.</a:t>
            </a:r>
          </a:p>
          <a:p>
            <a:pPr marL="566737" indent="-457200" algn="just" eaLnBrk="1" fontAlgn="auto" hangingPunct="1">
              <a:lnSpc>
                <a:spcPct val="93000"/>
              </a:lnSpc>
              <a:spcBef>
                <a:spcPts val="0"/>
              </a:spcBef>
              <a:spcAft>
                <a:spcPts val="1413"/>
              </a:spcAft>
              <a:buFont typeface="+mj-lt"/>
              <a:buAutoNum type="arabicPeriod"/>
              <a:defRPr/>
            </a:pPr>
            <a:r>
              <a:rPr lang="en-US" sz="2400" dirty="0">
                <a:solidFill>
                  <a:srgbClr val="0F151B"/>
                </a:solidFill>
                <a:latin typeface="Times New Roman" panose="02020603050405020304" pitchFamily="18" charset="0"/>
                <a:cs typeface="Times New Roman" panose="02020603050405020304" pitchFamily="18" charset="0"/>
              </a:rPr>
              <a:t>To provide a proper visualization and graphical representation of monthly, yearly, and department-wise reimbursement reports.</a:t>
            </a:r>
          </a:p>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7D03A60-A77E-6FDD-2076-849E52BA58D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410B54ED-75E6-4682-5408-7E7503B4CB98}"/>
              </a:ext>
            </a:extLst>
          </p:cNvPr>
          <p:cNvSpPr>
            <a:spLocks noChangeArrowheads="1"/>
          </p:cNvSpPr>
          <p:nvPr/>
        </p:nvSpPr>
        <p:spPr bwMode="auto">
          <a:xfrm>
            <a:off x="503238" y="1768476"/>
            <a:ext cx="9070975" cy="3667546"/>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Can be applied to any organization that wants to keep a record of their reimbursement.</a:t>
            </a:r>
          </a:p>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Can be helpful for organizations to get visual analyses of records by filtering the year-wise, department-wise, etc.</a:t>
            </a:r>
          </a:p>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Can be applied to any organization that wants to make the reimbursement process easy to apply and keep track of their applied reimbursement, etc.</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3B08FC9-B995-9A57-F613-F393073AC6F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sp>
        <p:nvSpPr>
          <p:cNvPr id="6146" name="Rectangle 2">
            <a:extLst>
              <a:ext uri="{FF2B5EF4-FFF2-40B4-BE49-F238E27FC236}">
                <a16:creationId xmlns:a16="http://schemas.microsoft.com/office/drawing/2014/main" id="{2F1D9811-21C4-018D-E375-D8DE7297E531}"/>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Survey 1</a:t>
            </a:r>
          </a:p>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In market there are very few template or any complete web base 	application which provide all the needs of any organisations. But there 	was a drawback that only admin have the access to it. Admin have to 	feed every single entry into it.</a:t>
            </a:r>
          </a:p>
          <a:p>
            <a:pPr marL="136524" lvl="1" algn="just" eaLnBrk="1" fontAlgn="auto" hangingPunct="1">
              <a:lnSpc>
                <a:spcPct val="93000"/>
              </a:lnSpc>
              <a:spcBef>
                <a:spcPts val="0"/>
              </a:spcBef>
              <a:spcAft>
                <a:spcPts val="1413"/>
              </a:spcAft>
              <a:defRPr/>
            </a:pPr>
            <a:r>
              <a:rPr lang="en-IN" altLang="en-US" sz="1600" dirty="0">
                <a:latin typeface="Times New Roman" panose="02020603050405020304" pitchFamily="18" charset="0"/>
                <a:cs typeface="Times New Roman" panose="02020603050405020304" pitchFamily="18" charset="0"/>
              </a:rPr>
              <a:t>	Link: https://github.com/darylnauman/expense-reimbursement-system.git</a:t>
            </a:r>
          </a:p>
          <a:p>
            <a:pPr marL="136524" lvl="1" algn="just" eaLnBrk="1" fontAlgn="auto" hangingPunct="1">
              <a:lnSpc>
                <a:spcPct val="93000"/>
              </a:lnSpc>
              <a:spcBef>
                <a:spcPts val="0"/>
              </a:spcBef>
              <a:spcAft>
                <a:spcPts val="1413"/>
              </a:spcAft>
              <a:defRPr/>
            </a:pPr>
            <a:r>
              <a:rPr lang="en-IN" altLang="en-US" sz="1600" dirty="0">
                <a:latin typeface="Times New Roman" panose="02020603050405020304" pitchFamily="18" charset="0"/>
                <a:cs typeface="Times New Roman" panose="02020603050405020304" pitchFamily="18" charset="0"/>
              </a:rPr>
              <a:t>		https://</a:t>
            </a:r>
            <a:r>
              <a:rPr lang="en-IN" altLang="en-US" sz="1600" dirty="0" err="1">
                <a:latin typeface="Times New Roman" panose="02020603050405020304" pitchFamily="18" charset="0"/>
                <a:cs typeface="Times New Roman" panose="02020603050405020304" pitchFamily="18" charset="0"/>
              </a:rPr>
              <a:t>github.com</a:t>
            </a:r>
            <a:r>
              <a:rPr lang="en-IN" altLang="en-US" sz="1600" dirty="0">
                <a:latin typeface="Times New Roman" panose="02020603050405020304" pitchFamily="18" charset="0"/>
                <a:cs typeface="Times New Roman" panose="02020603050405020304" pitchFamily="18" charset="0"/>
              </a:rPr>
              <a:t>/rupeshg98/</a:t>
            </a:r>
            <a:r>
              <a:rPr lang="en-IN" altLang="en-US" sz="1600" dirty="0" err="1">
                <a:latin typeface="Times New Roman" panose="02020603050405020304" pitchFamily="18" charset="0"/>
                <a:cs typeface="Times New Roman" panose="02020603050405020304" pitchFamily="18" charset="0"/>
              </a:rPr>
              <a:t>EmployeeReimbursementSystem.git</a:t>
            </a:r>
            <a:endParaRPr lang="en-IN" altLang="en-US" sz="16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Survey 2</a:t>
            </a:r>
          </a:p>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While searching for any other application that serves our needs, we 	came across another application written in Java. The problem was 	application was running on legacy code, which hard works with it or 	makes some improvements in it.</a:t>
            </a:r>
          </a:p>
          <a:p>
            <a:pPr marL="109537" indent="0" algn="just" eaLnBrk="1" fontAlgn="auto" hangingPunct="1">
              <a:lnSpc>
                <a:spcPct val="93000"/>
              </a:lnSpc>
              <a:spcBef>
                <a:spcPts val="0"/>
              </a:spcBef>
              <a:spcAft>
                <a:spcPts val="1413"/>
              </a:spcAft>
              <a:defRPr/>
            </a:pPr>
            <a:r>
              <a:rPr lang="en-IN" altLang="en-US" sz="1600" dirty="0">
                <a:latin typeface="Times New Roman" panose="02020603050405020304" pitchFamily="18" charset="0"/>
                <a:cs typeface="Times New Roman" panose="02020603050405020304" pitchFamily="18" charset="0"/>
              </a:rPr>
              <a:t>	Link: https://</a:t>
            </a:r>
            <a:r>
              <a:rPr lang="en-IN" altLang="en-US" sz="1600" dirty="0" err="1">
                <a:latin typeface="Times New Roman" panose="02020603050405020304" pitchFamily="18" charset="0"/>
                <a:cs typeface="Times New Roman" panose="02020603050405020304" pitchFamily="18" charset="0"/>
              </a:rPr>
              <a:t>github.com</a:t>
            </a:r>
            <a:r>
              <a:rPr lang="en-IN" altLang="en-US" sz="1600" dirty="0">
                <a:latin typeface="Times New Roman" panose="02020603050405020304" pitchFamily="18" charset="0"/>
                <a:cs typeface="Times New Roman" panose="02020603050405020304" pitchFamily="18" charset="0"/>
              </a:rPr>
              <a:t>/</a:t>
            </a:r>
            <a:r>
              <a:rPr lang="en-IN" altLang="en-US" sz="1600" dirty="0" err="1">
                <a:latin typeface="Times New Roman" panose="02020603050405020304" pitchFamily="18" charset="0"/>
                <a:cs typeface="Times New Roman" panose="02020603050405020304" pitchFamily="18" charset="0"/>
              </a:rPr>
              <a:t>jckuhl</a:t>
            </a:r>
            <a:r>
              <a:rPr lang="en-IN" altLang="en-US" sz="1600" dirty="0">
                <a:latin typeface="Times New Roman" panose="02020603050405020304" pitchFamily="18" charset="0"/>
                <a:cs typeface="Times New Roman" panose="02020603050405020304" pitchFamily="18" charset="0"/>
              </a:rPr>
              <a:t>/Employee-Reimbursement-</a:t>
            </a:r>
            <a:r>
              <a:rPr lang="en-IN" altLang="en-US" sz="1600" dirty="0" err="1">
                <a:latin typeface="Times New Roman" panose="02020603050405020304" pitchFamily="18" charset="0"/>
                <a:cs typeface="Times New Roman" panose="02020603050405020304" pitchFamily="18" charset="0"/>
              </a:rPr>
              <a:t>System.git</a:t>
            </a:r>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065F027-24E7-E84C-DA07-C760C3A3FF1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Proposed System</a:t>
            </a:r>
          </a:p>
        </p:txBody>
      </p:sp>
      <p:sp>
        <p:nvSpPr>
          <p:cNvPr id="6146" name="Rectangle 2">
            <a:extLst>
              <a:ext uri="{FF2B5EF4-FFF2-40B4-BE49-F238E27FC236}">
                <a16:creationId xmlns:a16="http://schemas.microsoft.com/office/drawing/2014/main" id="{2AD335EE-DBE0-6D22-9BEF-BE95E682F67B}"/>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Write all the features &amp; Functionality you are planning to implement </a:t>
            </a:r>
          </a:p>
          <a:p>
            <a:pPr marL="566737" indent="-457200"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Overview of Past Records :</a:t>
            </a:r>
          </a:p>
          <a:p>
            <a:pPr marL="1050924" lvl="2"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User can get information on past reimbursement at any time.</a:t>
            </a:r>
          </a:p>
          <a:p>
            <a:pPr marL="566737" indent="-457200"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Add Certificates:</a:t>
            </a:r>
          </a:p>
          <a:p>
            <a:pPr marL="1050924" lvl="2"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Teachers can maintain certificates of courses completed by students.</a:t>
            </a:r>
          </a:p>
          <a:p>
            <a:pPr marL="566737" indent="-457200"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Add reimbursement :</a:t>
            </a:r>
          </a:p>
          <a:p>
            <a:pPr marL="1050924" lvl="2"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Admin can make a new reimbursement entry.</a:t>
            </a:r>
          </a:p>
          <a:p>
            <a:pPr marL="1050924" lvl="2" indent="-457200" eaLnBrk="1" fontAlgn="auto" hangingPunct="1">
              <a:lnSpc>
                <a:spcPct val="93000"/>
              </a:lnSpc>
              <a:spcBef>
                <a:spcPts val="0"/>
              </a:spcBef>
              <a:spcAft>
                <a:spcPts val="1413"/>
              </a:spcAft>
              <a:buFont typeface="Arial" panose="020B0604020202020204" pitchFamily="34" charset="0"/>
              <a:buChar char="•"/>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1364CF7-297B-171B-4432-D0DF9AC8F6A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6.Projects Outcomes</a:t>
            </a:r>
          </a:p>
        </p:txBody>
      </p:sp>
      <p:sp>
        <p:nvSpPr>
          <p:cNvPr id="18435" name="Rectangle 2">
            <a:extLst>
              <a:ext uri="{FF2B5EF4-FFF2-40B4-BE49-F238E27FC236}">
                <a16:creationId xmlns:a16="http://schemas.microsoft.com/office/drawing/2014/main" id="{07972217-43B4-1711-D330-FD8BEB96AD51}"/>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565150" indent="-4572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150000"/>
              </a:lnSpc>
              <a:spcAft>
                <a:spcPts val="1413"/>
              </a:spcAft>
              <a:buFont typeface="Trebuchet MS" panose="020B0603020202020204" pitchFamily="34" charset="0"/>
              <a:buAutoNum type="arabicPeriod"/>
            </a:pPr>
            <a:r>
              <a:rPr lang="en-IN" altLang="en-US" sz="2400" dirty="0">
                <a:solidFill>
                  <a:srgbClr val="000000"/>
                </a:solidFill>
                <a:latin typeface="Times New Roman" panose="02020603050405020304" pitchFamily="18" charset="0"/>
                <a:cs typeface="Times New Roman" panose="02020603050405020304" pitchFamily="18" charset="0"/>
              </a:rPr>
              <a:t>The admin will be directed to the dashboard where he can add teachers, add reimbursement, view certificates, and reimbursement requests.  </a:t>
            </a:r>
          </a:p>
          <a:p>
            <a:pPr eaLnBrk="1" hangingPunct="1">
              <a:lnSpc>
                <a:spcPct val="150000"/>
              </a:lnSpc>
              <a:spcAft>
                <a:spcPts val="1413"/>
              </a:spcAft>
              <a:buFontTx/>
              <a:buAutoNum type="arabicPeriod"/>
            </a:pPr>
            <a:r>
              <a:rPr lang="en-IN" altLang="en-US" sz="2400" dirty="0">
                <a:solidFill>
                  <a:srgbClr val="000000"/>
                </a:solidFill>
                <a:latin typeface="Times New Roman" panose="02020603050405020304" pitchFamily="18" charset="0"/>
                <a:cs typeface="Times New Roman" panose="02020603050405020304" pitchFamily="18" charset="0"/>
              </a:rPr>
              <a:t>If the user is a teacher he will be able to access Make reimbursement and can manage to wait / approve reimbursement requests.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A25B4E9-23D4-BC98-8977-0235F0591AB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Used case Diagram </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if applicable)</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pic>
        <p:nvPicPr>
          <p:cNvPr id="10" name="Picture 9">
            <a:extLst>
              <a:ext uri="{FF2B5EF4-FFF2-40B4-BE49-F238E27FC236}">
                <a16:creationId xmlns:a16="http://schemas.microsoft.com/office/drawing/2014/main" id="{73EF26D3-FDA0-4B11-4140-2355705F6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056" y="1403573"/>
            <a:ext cx="4066512" cy="6017497"/>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1269</TotalTime>
  <Words>628</Words>
  <Application>Microsoft Macintosh PowerPoint</Application>
  <PresentationFormat>Custom</PresentationFormat>
  <Paragraphs>100</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Suggestions in Review-1 </vt:lpstr>
      <vt:lpstr>Result and Discussion </vt:lpstr>
      <vt:lpstr>Result and Discussion </vt:lpstr>
      <vt:lpstr>Conclusion and 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RahulKumar Yadav</cp:lastModifiedBy>
  <cp:revision>61</cp:revision>
  <cp:lastPrinted>1601-01-01T00:00:00Z</cp:lastPrinted>
  <dcterms:created xsi:type="dcterms:W3CDTF">2017-10-25T08:22:14Z</dcterms:created>
  <dcterms:modified xsi:type="dcterms:W3CDTF">2022-11-11T16:01:04Z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