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8"/>
  </p:notesMasterIdLst>
  <p:sldIdLst>
    <p:sldId id="256" r:id="rId2"/>
    <p:sldId id="257" r:id="rId3"/>
    <p:sldId id="258" r:id="rId4"/>
    <p:sldId id="261" r:id="rId5"/>
    <p:sldId id="262" r:id="rId6"/>
    <p:sldId id="268" r:id="rId7"/>
    <p:sldId id="263" r:id="rId8"/>
    <p:sldId id="266" r:id="rId9"/>
    <p:sldId id="265" r:id="rId10"/>
    <p:sldId id="269" r:id="rId11"/>
    <p:sldId id="264" r:id="rId12"/>
    <p:sldId id="270" r:id="rId13"/>
    <p:sldId id="271" r:id="rId14"/>
    <p:sldId id="272" r:id="rId15"/>
    <p:sldId id="273" r:id="rId16"/>
    <p:sldId id="260" r:id="rId17"/>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06CB-F88C-4E23-813D-3083BD182337}" v="1" dt="2022-09-12T14:04:49.760"/>
    <p1510:client id="{A0A51696-9F29-4639-978B-7D4334155D4E}" v="5" dt="2022-09-12T13:46:51.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autoAdjust="0"/>
    <p:restoredTop sz="95033" autoAdjust="0"/>
  </p:normalViewPr>
  <p:slideViewPr>
    <p:cSldViewPr>
      <p:cViewPr>
        <p:scale>
          <a:sx n="89" d="100"/>
          <a:sy n="89" d="100"/>
        </p:scale>
        <p:origin x="2784" y="129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Viramgama" userId="55321f59fe3340d1" providerId="LiveId" clId="{7E1906CB-F88C-4E23-813D-3083BD182337}"/>
    <pc:docChg chg="modSld">
      <pc:chgData name="Mansi Viramgama" userId="55321f59fe3340d1" providerId="LiveId" clId="{7E1906CB-F88C-4E23-813D-3083BD182337}" dt="2022-09-12T14:05:41.517" v="59" actId="20577"/>
      <pc:docMkLst>
        <pc:docMk/>
      </pc:docMkLst>
      <pc:sldChg chg="modSp mod">
        <pc:chgData name="Mansi Viramgama" userId="55321f59fe3340d1" providerId="LiveId" clId="{7E1906CB-F88C-4E23-813D-3083BD182337}" dt="2022-09-12T14:05:31.621" v="40" actId="20577"/>
        <pc:sldMkLst>
          <pc:docMk/>
          <pc:sldMk cId="0" sldId="256"/>
        </pc:sldMkLst>
        <pc:spChg chg="mod">
          <ac:chgData name="Mansi Viramgama" userId="55321f59fe3340d1" providerId="LiveId" clId="{7E1906CB-F88C-4E23-813D-3083BD182337}" dt="2022-09-12T14:05:31.621" v="40" actId="20577"/>
          <ac:spMkLst>
            <pc:docMk/>
            <pc:sldMk cId="0" sldId="256"/>
            <ac:spMk id="4098" creationId="{E64F2F3D-71BA-F728-CDC0-0AF66C39FA20}"/>
          </ac:spMkLst>
        </pc:spChg>
      </pc:sldChg>
      <pc:sldChg chg="modSp mod">
        <pc:chgData name="Mansi Viramgama" userId="55321f59fe3340d1" providerId="LiveId" clId="{7E1906CB-F88C-4E23-813D-3083BD182337}" dt="2022-09-12T14:05:41.517" v="59" actId="20577"/>
        <pc:sldMkLst>
          <pc:docMk/>
          <pc:sldMk cId="0" sldId="267"/>
        </pc:sldMkLst>
        <pc:spChg chg="mod">
          <ac:chgData name="Mansi Viramgama" userId="55321f59fe3340d1" providerId="LiveId" clId="{7E1906CB-F88C-4E23-813D-3083BD182337}" dt="2022-09-12T14:05:41.517" v="59" actId="20577"/>
          <ac:spMkLst>
            <pc:docMk/>
            <pc:sldMk cId="0" sldId="267"/>
            <ac:spMk id="10243" creationId="{C86CD64A-EF14-F1B4-7901-295D042ECF0B}"/>
          </ac:spMkLst>
        </pc:spChg>
      </pc:sldChg>
      <pc:sldChg chg="addSp modSp">
        <pc:chgData name="Mansi Viramgama" userId="55321f59fe3340d1" providerId="LiveId" clId="{7E1906CB-F88C-4E23-813D-3083BD182337}" dt="2022-09-12T14:04:49.760" v="0"/>
        <pc:sldMkLst>
          <pc:docMk/>
          <pc:sldMk cId="0" sldId="269"/>
        </pc:sldMkLst>
        <pc:picChg chg="add mod">
          <ac:chgData name="Mansi Viramgama" userId="55321f59fe3340d1" providerId="LiveId" clId="{7E1906CB-F88C-4E23-813D-3083BD182337}" dt="2022-09-12T14:04:49.760" v="0"/>
          <ac:picMkLst>
            <pc:docMk/>
            <pc:sldMk cId="0" sldId="269"/>
            <ac:picMk id="3" creationId="{C1A4E24C-1EF6-F599-DD35-1E68F896586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FA2B88E-E72D-8DAD-BE54-61FD49114C6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0D92DABB-5D87-802E-0897-E1D78B2321C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4CDEA3AD-0F5E-6AE3-E994-5DC939393ECF}"/>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86145C64-EAD1-47C9-FAF6-CD09271D94AF}"/>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DA2F3EDC-8904-AFFA-3382-04DF7C8DA80F}"/>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54412284-9409-DADE-BD42-00D972A06722}"/>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042B35C3-0563-43CB-B6FE-ED72A755BFE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385AC1D6-F38C-7EBF-107A-7F0DD7F5E38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469550F-485E-475B-A017-F54DD2941BDA}"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EF42D68B-CC31-1B50-B6A4-83C9F7092B9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70ABAB0C-BB20-9033-2EBB-79A3763E32D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7F2BB247-1779-9B6D-BDEB-9B318F9B915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6BF6E1A-FF47-4F30-AE54-9B516F4C5AF9}" type="slidenum">
              <a:rPr lang="en-IN" altLang="en-US" sz="1400" smtClean="0"/>
              <a:pPr fontAlgn="base">
                <a:spcBef>
                  <a:spcPct val="0"/>
                </a:spcBef>
                <a:spcAft>
                  <a:spcPct val="0"/>
                </a:spcAft>
              </a:pPr>
              <a:t>10</a:t>
            </a:fld>
            <a:endParaRPr lang="en-IN" altLang="en-US" sz="1400"/>
          </a:p>
        </p:txBody>
      </p:sp>
      <p:sp>
        <p:nvSpPr>
          <p:cNvPr id="27651" name="Rectangle 1">
            <a:extLst>
              <a:ext uri="{FF2B5EF4-FFF2-40B4-BE49-F238E27FC236}">
                <a16:creationId xmlns:a16="http://schemas.microsoft.com/office/drawing/2014/main" id="{C029FD1F-EBAC-EC8C-78BD-DECEE844545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3E7D3504-3674-57DD-CFB2-9D11FEBC097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0FE22F3E-C73E-90CF-6BDE-0E1213CE645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D7E070E-6005-4AA7-88FE-6A67A8CF3A0D}" type="slidenum">
              <a:rPr lang="en-IN" altLang="en-US" sz="1400" smtClean="0"/>
              <a:pPr fontAlgn="base">
                <a:spcBef>
                  <a:spcPct val="0"/>
                </a:spcBef>
                <a:spcAft>
                  <a:spcPct val="0"/>
                </a:spcAft>
              </a:pPr>
              <a:t>11</a:t>
            </a:fld>
            <a:endParaRPr lang="en-IN" altLang="en-US" sz="1400"/>
          </a:p>
        </p:txBody>
      </p:sp>
      <p:sp>
        <p:nvSpPr>
          <p:cNvPr id="21507" name="Rectangle 1">
            <a:extLst>
              <a:ext uri="{FF2B5EF4-FFF2-40B4-BE49-F238E27FC236}">
                <a16:creationId xmlns:a16="http://schemas.microsoft.com/office/drawing/2014/main" id="{072AD4D0-EA38-4AD2-4193-5CA012145A0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327E9BD3-E38A-13EE-1B04-FF0D4F40FDE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02113600-5D81-7B86-8D4F-5DB7CDBC16A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0AAE8F9-4BB9-437F-9830-17FC61883767}" type="slidenum">
              <a:rPr lang="en-IN" altLang="en-US" sz="1400" smtClean="0"/>
              <a:pPr fontAlgn="base">
                <a:spcBef>
                  <a:spcPct val="0"/>
                </a:spcBef>
                <a:spcAft>
                  <a:spcPct val="0"/>
                </a:spcAft>
              </a:pPr>
              <a:t>16</a:t>
            </a:fld>
            <a:endParaRPr lang="en-IN" altLang="en-US" sz="1400"/>
          </a:p>
        </p:txBody>
      </p:sp>
      <p:sp>
        <p:nvSpPr>
          <p:cNvPr id="25603" name="Rectangle 1">
            <a:extLst>
              <a:ext uri="{FF2B5EF4-FFF2-40B4-BE49-F238E27FC236}">
                <a16:creationId xmlns:a16="http://schemas.microsoft.com/office/drawing/2014/main" id="{BDC9A23B-D316-1465-8CC1-F7F16EEC931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ABE0AF5E-FE4A-3C11-FB8A-42C9E76B120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44EB79F2-8597-8CF4-8DF4-8AE6A0060DA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DE15AA9-3AFB-4581-ACF4-165208D6C80E}"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2CEEA1BF-AD60-AB86-92A3-25647B8A164E}"/>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D0A86885-EB51-D1CA-79AE-3551B86E5EF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EEE3ECF9-9A1F-E094-4C15-091F31F6B46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D44F97F-2E87-464E-BE11-2C45842E8F1C}"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724305D7-6B13-B73B-C439-E8EAF06DAF1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A1620165-1296-A0F0-4770-BD1FEC1A29A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078FF08-41E2-9504-1639-B24DD8113A4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F5EE700-96D9-487D-9F24-BF3CE23A8D2A}"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3137B5DA-5FC7-7C72-F620-BD1D0AB45AA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5280C194-B8E5-0137-A28D-CC4AC7B840D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AB021563-79B9-5424-401A-91B9EECB32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442A788-0BEF-4788-921C-1F447391DF0C}"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9F5ADC61-301F-1B7B-7432-89D7A3E89A9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1A0F7C29-F734-7CB7-1377-710A58998D9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FE8AFC2-65EE-DD6A-93D7-284F4B7C4DA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0831F7A-461A-480F-AFD7-8F42494CFB58}"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593519DE-B08B-858C-4627-06B1E1FE2A7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EBAE3C5F-3369-0630-F69A-DF2C1943C1F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9395E596-D7F7-94DC-4731-1AE82C1461A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CE976F8-78F6-4C53-8C0D-2A80AF314ABE}" type="slidenum">
              <a:rPr lang="en-IN" altLang="en-US" sz="1400" smtClean="0"/>
              <a:pPr fontAlgn="base">
                <a:spcBef>
                  <a:spcPct val="0"/>
                </a:spcBef>
                <a:spcAft>
                  <a:spcPct val="0"/>
                </a:spcAft>
              </a:pPr>
              <a:t>7</a:t>
            </a:fld>
            <a:endParaRPr lang="en-IN" altLang="en-US" sz="1400"/>
          </a:p>
        </p:txBody>
      </p:sp>
      <p:sp>
        <p:nvSpPr>
          <p:cNvPr id="17411" name="Rectangle 1">
            <a:extLst>
              <a:ext uri="{FF2B5EF4-FFF2-40B4-BE49-F238E27FC236}">
                <a16:creationId xmlns:a16="http://schemas.microsoft.com/office/drawing/2014/main" id="{9EDE9F85-1C50-8415-603D-B406A441AB0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B5556D95-635D-2622-D3CA-9C361840508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8E06D1-7B59-C90E-CFD4-C47A08D95B3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3B8FC34-6C9E-438B-AA00-73FF31C106CC}" type="slidenum">
              <a:rPr lang="en-IN" altLang="en-US" sz="1400" smtClean="0"/>
              <a:pPr fontAlgn="base">
                <a:spcBef>
                  <a:spcPct val="0"/>
                </a:spcBef>
                <a:spcAft>
                  <a:spcPct val="0"/>
                </a:spcAft>
              </a:pPr>
              <a:t>8</a:t>
            </a:fld>
            <a:endParaRPr lang="en-IN" altLang="en-US" sz="1400"/>
          </a:p>
        </p:txBody>
      </p:sp>
      <p:sp>
        <p:nvSpPr>
          <p:cNvPr id="19459" name="Rectangle 1">
            <a:extLst>
              <a:ext uri="{FF2B5EF4-FFF2-40B4-BE49-F238E27FC236}">
                <a16:creationId xmlns:a16="http://schemas.microsoft.com/office/drawing/2014/main" id="{0E8D1F07-97E2-BA52-7D51-321C148B752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4708754C-D6A4-E095-D060-33937A83401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D2A2AACB-057D-6E38-7828-4F50630576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ACF7839-1CF9-4E8F-A9F5-4B861B65AED2}" type="slidenum">
              <a:rPr lang="en-IN" altLang="en-US" sz="1400" smtClean="0"/>
              <a:pPr fontAlgn="base">
                <a:spcBef>
                  <a:spcPct val="0"/>
                </a:spcBef>
                <a:spcAft>
                  <a:spcPct val="0"/>
                </a:spcAft>
              </a:pPr>
              <a:t>9</a:t>
            </a:fld>
            <a:endParaRPr lang="en-IN" altLang="en-US" sz="1400"/>
          </a:p>
        </p:txBody>
      </p:sp>
      <p:sp>
        <p:nvSpPr>
          <p:cNvPr id="23555" name="Rectangle 1">
            <a:extLst>
              <a:ext uri="{FF2B5EF4-FFF2-40B4-BE49-F238E27FC236}">
                <a16:creationId xmlns:a16="http://schemas.microsoft.com/office/drawing/2014/main" id="{B1EADFB5-E2D5-7427-EA6E-CC54A0C3E24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4BAFA2BA-78BF-99A4-03A7-CAF2A3A5CF1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8F9D40BD-9A89-14D8-AE36-07CA6D003F5D}"/>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8C800E42-E5E8-A88C-0C06-4F54CE2C1A81}"/>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BEA0612-F336-673B-C93F-E0FC4784E0EF}"/>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754C359A-F3B2-FDCA-FDE7-E87A5A5AC1CF}"/>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58D2CB30-8A30-0E0D-076C-4D5A9BB8666D}"/>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9EFE603F-A937-42CF-87E3-414BF492EE05}"/>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E00360FD-F888-5A3D-B284-2814BCA1DF6D}"/>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458E41A2-47FA-CEAE-B00E-08FFBA2A5C06}"/>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DA6E7A62-1FAF-52FB-D9D2-4E222718BD9D}"/>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9E4A8186-4774-5808-74DE-AA08A2B84E21}"/>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1086A310-1241-E500-00CE-6A58B595A561}"/>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9EC6FD66-2883-D267-60EE-389A32466E5E}"/>
              </a:ext>
            </a:extLst>
          </p:cNvPr>
          <p:cNvSpPr>
            <a:spLocks noGrp="1"/>
          </p:cNvSpPr>
          <p:nvPr>
            <p:ph type="dt" sz="half" idx="10"/>
          </p:nvPr>
        </p:nvSpPr>
        <p:spPr/>
        <p:txBody>
          <a:bodyPr/>
          <a:lstStyle>
            <a:lvl1pPr>
              <a:defRPr/>
            </a:lvl1pPr>
          </a:lstStyle>
          <a:p>
            <a:pPr>
              <a:defRPr/>
            </a:pPr>
            <a:fld id="{D4E566B5-A4C5-4BE4-B2EF-D263486E9B6F}" type="datetimeFigureOut">
              <a:rPr lang="en-US"/>
              <a:pPr>
                <a:defRPr/>
              </a:pPr>
              <a:t>10/14/22</a:t>
            </a:fld>
            <a:endParaRPr lang="en-US" dirty="0"/>
          </a:p>
        </p:txBody>
      </p:sp>
      <p:sp>
        <p:nvSpPr>
          <p:cNvPr id="16" name="Footer Placeholder 4">
            <a:extLst>
              <a:ext uri="{FF2B5EF4-FFF2-40B4-BE49-F238E27FC236}">
                <a16:creationId xmlns:a16="http://schemas.microsoft.com/office/drawing/2014/main" id="{05179322-ADBF-2326-305A-EF9A7394EE23}"/>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1D244545-88F3-B1EE-8568-0D8722DD4CD7}"/>
              </a:ext>
            </a:extLst>
          </p:cNvPr>
          <p:cNvSpPr>
            <a:spLocks noGrp="1"/>
          </p:cNvSpPr>
          <p:nvPr>
            <p:ph type="sldNum" sz="quarter" idx="12"/>
          </p:nvPr>
        </p:nvSpPr>
        <p:spPr/>
        <p:txBody>
          <a:bodyPr/>
          <a:lstStyle>
            <a:lvl1pPr>
              <a:defRPr/>
            </a:lvl1pPr>
          </a:lstStyle>
          <a:p>
            <a:pPr>
              <a:defRPr/>
            </a:pPr>
            <a:fld id="{F654FD23-7A1D-4706-A682-BD9D88B85A8D}" type="slidenum">
              <a:rPr lang="en-US"/>
              <a:pPr>
                <a:defRPr/>
              </a:pPr>
              <a:t>‹#›</a:t>
            </a:fld>
            <a:endParaRPr lang="en-US" dirty="0"/>
          </a:p>
        </p:txBody>
      </p:sp>
    </p:spTree>
    <p:extLst>
      <p:ext uri="{BB962C8B-B14F-4D97-AF65-F5344CB8AC3E}">
        <p14:creationId xmlns:p14="http://schemas.microsoft.com/office/powerpoint/2010/main" val="285469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3B202-122D-8994-653F-29B098698964}"/>
              </a:ext>
            </a:extLst>
          </p:cNvPr>
          <p:cNvSpPr>
            <a:spLocks noGrp="1"/>
          </p:cNvSpPr>
          <p:nvPr>
            <p:ph type="dt" sz="half" idx="10"/>
          </p:nvPr>
        </p:nvSpPr>
        <p:spPr/>
        <p:txBody>
          <a:bodyPr/>
          <a:lstStyle>
            <a:lvl1pPr>
              <a:defRPr/>
            </a:lvl1pPr>
          </a:lstStyle>
          <a:p>
            <a:pPr>
              <a:defRPr/>
            </a:pPr>
            <a:fld id="{E8CAC487-4C9A-40FC-9EB6-031045A0CCC2}"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9808845F-8069-17EC-FD9E-5E09E3DDDC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468BB0-7C8F-1C2C-13BE-7B3B53F03786}"/>
              </a:ext>
            </a:extLst>
          </p:cNvPr>
          <p:cNvSpPr>
            <a:spLocks noGrp="1"/>
          </p:cNvSpPr>
          <p:nvPr>
            <p:ph type="sldNum" sz="quarter" idx="12"/>
          </p:nvPr>
        </p:nvSpPr>
        <p:spPr/>
        <p:txBody>
          <a:bodyPr/>
          <a:lstStyle>
            <a:lvl1pPr>
              <a:defRPr/>
            </a:lvl1pPr>
          </a:lstStyle>
          <a:p>
            <a:pPr>
              <a:defRPr/>
            </a:pPr>
            <a:fld id="{90083A6A-07D0-463B-8085-7C505F1CF6A2}" type="slidenum">
              <a:rPr lang="en-US"/>
              <a:pPr>
                <a:defRPr/>
              </a:pPr>
              <a:t>‹#›</a:t>
            </a:fld>
            <a:endParaRPr lang="en-US" dirty="0"/>
          </a:p>
        </p:txBody>
      </p:sp>
    </p:spTree>
    <p:extLst>
      <p:ext uri="{BB962C8B-B14F-4D97-AF65-F5344CB8AC3E}">
        <p14:creationId xmlns:p14="http://schemas.microsoft.com/office/powerpoint/2010/main" val="181612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1B167-C794-F007-CDE3-8CE430CBBD93}"/>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4496399-E71B-579A-629C-6664491AB052}"/>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EBE9927-FA21-06D9-C44F-C88FC0E98A78}"/>
              </a:ext>
            </a:extLst>
          </p:cNvPr>
          <p:cNvSpPr>
            <a:spLocks noGrp="1"/>
          </p:cNvSpPr>
          <p:nvPr>
            <p:ph type="dt" sz="half" idx="14"/>
          </p:nvPr>
        </p:nvSpPr>
        <p:spPr/>
        <p:txBody>
          <a:bodyPr/>
          <a:lstStyle>
            <a:lvl1pPr>
              <a:defRPr/>
            </a:lvl1pPr>
          </a:lstStyle>
          <a:p>
            <a:pPr>
              <a:defRPr/>
            </a:pPr>
            <a:fld id="{E469BE40-F3CE-41EF-8798-1D0CDC70F081}" type="datetimeFigureOut">
              <a:rPr lang="en-US"/>
              <a:pPr>
                <a:defRPr/>
              </a:pPr>
              <a:t>10/14/22</a:t>
            </a:fld>
            <a:endParaRPr lang="en-US" dirty="0"/>
          </a:p>
        </p:txBody>
      </p:sp>
      <p:sp>
        <p:nvSpPr>
          <p:cNvPr id="7" name="Footer Placeholder 4">
            <a:extLst>
              <a:ext uri="{FF2B5EF4-FFF2-40B4-BE49-F238E27FC236}">
                <a16:creationId xmlns:a16="http://schemas.microsoft.com/office/drawing/2014/main" id="{18C91C1B-CB1E-C1CE-4A11-79CF9E69D8C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6B7F32E-6588-D441-5121-919FD24955F1}"/>
              </a:ext>
            </a:extLst>
          </p:cNvPr>
          <p:cNvSpPr>
            <a:spLocks noGrp="1"/>
          </p:cNvSpPr>
          <p:nvPr>
            <p:ph type="sldNum" sz="quarter" idx="16"/>
          </p:nvPr>
        </p:nvSpPr>
        <p:spPr/>
        <p:txBody>
          <a:bodyPr/>
          <a:lstStyle>
            <a:lvl1pPr>
              <a:defRPr/>
            </a:lvl1pPr>
          </a:lstStyle>
          <a:p>
            <a:pPr>
              <a:defRPr/>
            </a:pPr>
            <a:fld id="{0B5D5A76-7C26-4197-A203-858197261965}" type="slidenum">
              <a:rPr lang="en-US"/>
              <a:pPr>
                <a:defRPr/>
              </a:pPr>
              <a:t>‹#›</a:t>
            </a:fld>
            <a:endParaRPr lang="en-US" dirty="0"/>
          </a:p>
        </p:txBody>
      </p:sp>
    </p:spTree>
    <p:extLst>
      <p:ext uri="{BB962C8B-B14F-4D97-AF65-F5344CB8AC3E}">
        <p14:creationId xmlns:p14="http://schemas.microsoft.com/office/powerpoint/2010/main" val="2336379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69C037-B6EB-FFE6-C337-BAB69EBC256C}"/>
              </a:ext>
            </a:extLst>
          </p:cNvPr>
          <p:cNvSpPr>
            <a:spLocks noGrp="1"/>
          </p:cNvSpPr>
          <p:nvPr>
            <p:ph type="dt" sz="half" idx="10"/>
          </p:nvPr>
        </p:nvSpPr>
        <p:spPr/>
        <p:txBody>
          <a:bodyPr/>
          <a:lstStyle>
            <a:lvl1pPr>
              <a:defRPr/>
            </a:lvl1pPr>
          </a:lstStyle>
          <a:p>
            <a:pPr>
              <a:defRPr/>
            </a:pPr>
            <a:fld id="{C2BF9175-3F39-4E0B-95FF-09E7C451AED0}"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DE4117E9-620B-6054-FC81-19CCDBAF33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2F2676-286D-DEF0-2247-F29D484545AA}"/>
              </a:ext>
            </a:extLst>
          </p:cNvPr>
          <p:cNvSpPr>
            <a:spLocks noGrp="1"/>
          </p:cNvSpPr>
          <p:nvPr>
            <p:ph type="sldNum" sz="quarter" idx="12"/>
          </p:nvPr>
        </p:nvSpPr>
        <p:spPr/>
        <p:txBody>
          <a:bodyPr/>
          <a:lstStyle>
            <a:lvl1pPr>
              <a:defRPr/>
            </a:lvl1pPr>
          </a:lstStyle>
          <a:p>
            <a:pPr>
              <a:defRPr/>
            </a:pPr>
            <a:fld id="{47B6D3CA-BDE8-4B87-88CD-F5C2E962EA72}" type="slidenum">
              <a:rPr lang="en-US"/>
              <a:pPr>
                <a:defRPr/>
              </a:pPr>
              <a:t>‹#›</a:t>
            </a:fld>
            <a:endParaRPr lang="en-US" dirty="0"/>
          </a:p>
        </p:txBody>
      </p:sp>
    </p:spTree>
    <p:extLst>
      <p:ext uri="{BB962C8B-B14F-4D97-AF65-F5344CB8AC3E}">
        <p14:creationId xmlns:p14="http://schemas.microsoft.com/office/powerpoint/2010/main" val="370186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363333-E9C3-77D4-EA39-26384D2AF9C1}"/>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17EAA647-8464-A3FC-1D31-45628351D628}"/>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46A5A18-EF0D-3EE9-C420-842EE8F3F6DC}"/>
              </a:ext>
            </a:extLst>
          </p:cNvPr>
          <p:cNvSpPr>
            <a:spLocks noGrp="1"/>
          </p:cNvSpPr>
          <p:nvPr>
            <p:ph type="dt" sz="half" idx="14"/>
          </p:nvPr>
        </p:nvSpPr>
        <p:spPr/>
        <p:txBody>
          <a:bodyPr/>
          <a:lstStyle>
            <a:lvl1pPr>
              <a:defRPr/>
            </a:lvl1pPr>
          </a:lstStyle>
          <a:p>
            <a:pPr>
              <a:defRPr/>
            </a:pPr>
            <a:fld id="{2CE12062-C478-4BEB-B3DB-DB21C0F1EA7C}" type="datetimeFigureOut">
              <a:rPr lang="en-US"/>
              <a:pPr>
                <a:defRPr/>
              </a:pPr>
              <a:t>10/14/22</a:t>
            </a:fld>
            <a:endParaRPr lang="en-US" dirty="0"/>
          </a:p>
        </p:txBody>
      </p:sp>
      <p:sp>
        <p:nvSpPr>
          <p:cNvPr id="7" name="Footer Placeholder 4">
            <a:extLst>
              <a:ext uri="{FF2B5EF4-FFF2-40B4-BE49-F238E27FC236}">
                <a16:creationId xmlns:a16="http://schemas.microsoft.com/office/drawing/2014/main" id="{31BE0AD3-6040-2118-BD87-B94342135DF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BC8F175B-9453-E697-D195-0AC42A39ACD3}"/>
              </a:ext>
            </a:extLst>
          </p:cNvPr>
          <p:cNvSpPr>
            <a:spLocks noGrp="1"/>
          </p:cNvSpPr>
          <p:nvPr>
            <p:ph type="sldNum" sz="quarter" idx="16"/>
          </p:nvPr>
        </p:nvSpPr>
        <p:spPr/>
        <p:txBody>
          <a:bodyPr/>
          <a:lstStyle>
            <a:lvl1pPr>
              <a:defRPr/>
            </a:lvl1pPr>
          </a:lstStyle>
          <a:p>
            <a:pPr>
              <a:defRPr/>
            </a:pPr>
            <a:fld id="{32113989-B366-4E42-B25D-C9C2EFC1C30B}" type="slidenum">
              <a:rPr lang="en-US"/>
              <a:pPr>
                <a:defRPr/>
              </a:pPr>
              <a:t>‹#›</a:t>
            </a:fld>
            <a:endParaRPr lang="en-US" dirty="0"/>
          </a:p>
        </p:txBody>
      </p:sp>
    </p:spTree>
    <p:extLst>
      <p:ext uri="{BB962C8B-B14F-4D97-AF65-F5344CB8AC3E}">
        <p14:creationId xmlns:p14="http://schemas.microsoft.com/office/powerpoint/2010/main" val="193542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45763-BF21-6141-456B-A4FD47C19D12}"/>
              </a:ext>
            </a:extLst>
          </p:cNvPr>
          <p:cNvSpPr>
            <a:spLocks noGrp="1"/>
          </p:cNvSpPr>
          <p:nvPr>
            <p:ph type="dt" sz="half" idx="14"/>
          </p:nvPr>
        </p:nvSpPr>
        <p:spPr/>
        <p:txBody>
          <a:bodyPr/>
          <a:lstStyle>
            <a:lvl1pPr>
              <a:defRPr/>
            </a:lvl1pPr>
          </a:lstStyle>
          <a:p>
            <a:pPr>
              <a:defRPr/>
            </a:pPr>
            <a:fld id="{DD3A9E92-5271-4EDC-B67D-82AE5AE8B660}"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D7B3178B-B4BA-EA8E-BDEE-492C1023FCA4}"/>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F9B763-E1FC-D4D1-9D25-EA533C007655}"/>
              </a:ext>
            </a:extLst>
          </p:cNvPr>
          <p:cNvSpPr>
            <a:spLocks noGrp="1"/>
          </p:cNvSpPr>
          <p:nvPr>
            <p:ph type="sldNum" sz="quarter" idx="16"/>
          </p:nvPr>
        </p:nvSpPr>
        <p:spPr/>
        <p:txBody>
          <a:bodyPr/>
          <a:lstStyle>
            <a:lvl1pPr>
              <a:defRPr/>
            </a:lvl1pPr>
          </a:lstStyle>
          <a:p>
            <a:pPr>
              <a:defRPr/>
            </a:pPr>
            <a:fld id="{1DAB8235-64EA-4F05-823A-BB9E20DD0CC3}" type="slidenum">
              <a:rPr lang="en-US"/>
              <a:pPr>
                <a:defRPr/>
              </a:pPr>
              <a:t>‹#›</a:t>
            </a:fld>
            <a:endParaRPr lang="en-US" dirty="0"/>
          </a:p>
        </p:txBody>
      </p:sp>
    </p:spTree>
    <p:extLst>
      <p:ext uri="{BB962C8B-B14F-4D97-AF65-F5344CB8AC3E}">
        <p14:creationId xmlns:p14="http://schemas.microsoft.com/office/powerpoint/2010/main" val="1778510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D912654-2FB6-4741-3BFB-B756A9E6504E}"/>
              </a:ext>
            </a:extLst>
          </p:cNvPr>
          <p:cNvSpPr>
            <a:spLocks noGrp="1"/>
          </p:cNvSpPr>
          <p:nvPr>
            <p:ph type="dt" sz="half" idx="10"/>
          </p:nvPr>
        </p:nvSpPr>
        <p:spPr/>
        <p:txBody>
          <a:bodyPr/>
          <a:lstStyle>
            <a:lvl1pPr>
              <a:defRPr/>
            </a:lvl1pPr>
          </a:lstStyle>
          <a:p>
            <a:pPr>
              <a:defRPr/>
            </a:pPr>
            <a:fld id="{5EEE9F9A-81DD-405C-8016-9A08A135C1E4}"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3A8DEB51-33A3-181C-8D77-C495FF5CDD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8ADFA4B-4E79-61D9-2D26-5EF56882EAAC}"/>
              </a:ext>
            </a:extLst>
          </p:cNvPr>
          <p:cNvSpPr>
            <a:spLocks noGrp="1"/>
          </p:cNvSpPr>
          <p:nvPr>
            <p:ph type="sldNum" sz="quarter" idx="12"/>
          </p:nvPr>
        </p:nvSpPr>
        <p:spPr/>
        <p:txBody>
          <a:bodyPr/>
          <a:lstStyle>
            <a:lvl1pPr>
              <a:defRPr/>
            </a:lvl1pPr>
          </a:lstStyle>
          <a:p>
            <a:pPr>
              <a:defRPr/>
            </a:pPr>
            <a:fld id="{236E34C1-634E-4950-855C-9DBAC37CAAE6}" type="slidenum">
              <a:rPr lang="en-US"/>
              <a:pPr>
                <a:defRPr/>
              </a:pPr>
              <a:t>‹#›</a:t>
            </a:fld>
            <a:endParaRPr lang="en-US" dirty="0"/>
          </a:p>
        </p:txBody>
      </p:sp>
    </p:spTree>
    <p:extLst>
      <p:ext uri="{BB962C8B-B14F-4D97-AF65-F5344CB8AC3E}">
        <p14:creationId xmlns:p14="http://schemas.microsoft.com/office/powerpoint/2010/main" val="121798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AEF937-D6BB-DE02-C3C7-25FF9793A3EC}"/>
              </a:ext>
            </a:extLst>
          </p:cNvPr>
          <p:cNvSpPr>
            <a:spLocks noGrp="1"/>
          </p:cNvSpPr>
          <p:nvPr>
            <p:ph type="dt" sz="half" idx="10"/>
          </p:nvPr>
        </p:nvSpPr>
        <p:spPr/>
        <p:txBody>
          <a:bodyPr/>
          <a:lstStyle>
            <a:lvl1pPr>
              <a:defRPr/>
            </a:lvl1pPr>
          </a:lstStyle>
          <a:p>
            <a:pPr>
              <a:defRPr/>
            </a:pPr>
            <a:fld id="{2D8D8B3B-BA85-4A24-8D9E-48737ACC7CCE}"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89CAF34D-2F7C-B6F3-824B-2284AAB6A4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484639-097A-8762-73BA-2BD9AE8F43A0}"/>
              </a:ext>
            </a:extLst>
          </p:cNvPr>
          <p:cNvSpPr>
            <a:spLocks noGrp="1"/>
          </p:cNvSpPr>
          <p:nvPr>
            <p:ph type="sldNum" sz="quarter" idx="12"/>
          </p:nvPr>
        </p:nvSpPr>
        <p:spPr/>
        <p:txBody>
          <a:bodyPr/>
          <a:lstStyle>
            <a:lvl1pPr>
              <a:defRPr/>
            </a:lvl1pPr>
          </a:lstStyle>
          <a:p>
            <a:pPr>
              <a:defRPr/>
            </a:pPr>
            <a:fld id="{9BBCAE15-EA8E-4D27-9BA1-CB5864AC2CFD}" type="slidenum">
              <a:rPr lang="en-US"/>
              <a:pPr>
                <a:defRPr/>
              </a:pPr>
              <a:t>‹#›</a:t>
            </a:fld>
            <a:endParaRPr lang="en-US" dirty="0"/>
          </a:p>
        </p:txBody>
      </p:sp>
    </p:spTree>
    <p:extLst>
      <p:ext uri="{BB962C8B-B14F-4D97-AF65-F5344CB8AC3E}">
        <p14:creationId xmlns:p14="http://schemas.microsoft.com/office/powerpoint/2010/main" val="145293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430109F-D915-B267-729D-4C298FF362F4}"/>
              </a:ext>
            </a:extLst>
          </p:cNvPr>
          <p:cNvSpPr>
            <a:spLocks noGrp="1"/>
          </p:cNvSpPr>
          <p:nvPr>
            <p:ph type="dt" sz="half" idx="10"/>
          </p:nvPr>
        </p:nvSpPr>
        <p:spPr/>
        <p:txBody>
          <a:bodyPr/>
          <a:lstStyle>
            <a:lvl1pPr>
              <a:defRPr/>
            </a:lvl1pPr>
          </a:lstStyle>
          <a:p>
            <a:pPr>
              <a:defRPr/>
            </a:pPr>
            <a:fld id="{406873D4-DC73-40FB-9A9D-7B1F36CCB294}"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32212C6A-4F20-6351-00B8-370083D7F2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7EEFE0-1832-D8FD-15CE-720300DE7ABA}"/>
              </a:ext>
            </a:extLst>
          </p:cNvPr>
          <p:cNvSpPr>
            <a:spLocks noGrp="1"/>
          </p:cNvSpPr>
          <p:nvPr>
            <p:ph type="sldNum" sz="quarter" idx="12"/>
          </p:nvPr>
        </p:nvSpPr>
        <p:spPr/>
        <p:txBody>
          <a:bodyPr/>
          <a:lstStyle>
            <a:lvl1pPr>
              <a:defRPr/>
            </a:lvl1pPr>
          </a:lstStyle>
          <a:p>
            <a:pPr>
              <a:defRPr/>
            </a:pPr>
            <a:fld id="{75D6E583-9D00-4D7F-A0D8-FD23CD7A6154}" type="slidenum">
              <a:rPr lang="en-US"/>
              <a:pPr>
                <a:defRPr/>
              </a:pPr>
              <a:t>‹#›</a:t>
            </a:fld>
            <a:endParaRPr lang="en-US" dirty="0"/>
          </a:p>
        </p:txBody>
      </p:sp>
    </p:spTree>
    <p:extLst>
      <p:ext uri="{BB962C8B-B14F-4D97-AF65-F5344CB8AC3E}">
        <p14:creationId xmlns:p14="http://schemas.microsoft.com/office/powerpoint/2010/main" val="73135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75F6D-DE03-8707-6F3F-63F05CDA7C77}"/>
              </a:ext>
            </a:extLst>
          </p:cNvPr>
          <p:cNvSpPr>
            <a:spLocks noGrp="1"/>
          </p:cNvSpPr>
          <p:nvPr>
            <p:ph type="dt" sz="half" idx="10"/>
          </p:nvPr>
        </p:nvSpPr>
        <p:spPr/>
        <p:txBody>
          <a:bodyPr/>
          <a:lstStyle>
            <a:lvl1pPr>
              <a:defRPr/>
            </a:lvl1pPr>
          </a:lstStyle>
          <a:p>
            <a:pPr>
              <a:defRPr/>
            </a:pPr>
            <a:fld id="{C7CE30C4-B57C-47AC-A410-23DDAC941E0F}"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2868FC18-C7B3-FB2D-7D11-B8EBB02753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48FDF7-D64D-AFB0-B223-F324AF0CC18A}"/>
              </a:ext>
            </a:extLst>
          </p:cNvPr>
          <p:cNvSpPr>
            <a:spLocks noGrp="1"/>
          </p:cNvSpPr>
          <p:nvPr>
            <p:ph type="sldNum" sz="quarter" idx="12"/>
          </p:nvPr>
        </p:nvSpPr>
        <p:spPr/>
        <p:txBody>
          <a:bodyPr/>
          <a:lstStyle>
            <a:lvl1pPr>
              <a:defRPr/>
            </a:lvl1pPr>
          </a:lstStyle>
          <a:p>
            <a:pPr>
              <a:defRPr/>
            </a:pPr>
            <a:fld id="{C1A10896-4900-4C0E-8A15-5BAEE730BBF5}" type="slidenum">
              <a:rPr lang="en-US"/>
              <a:pPr>
                <a:defRPr/>
              </a:pPr>
              <a:t>‹#›</a:t>
            </a:fld>
            <a:endParaRPr lang="en-US" dirty="0"/>
          </a:p>
        </p:txBody>
      </p:sp>
    </p:spTree>
    <p:extLst>
      <p:ext uri="{BB962C8B-B14F-4D97-AF65-F5344CB8AC3E}">
        <p14:creationId xmlns:p14="http://schemas.microsoft.com/office/powerpoint/2010/main" val="421370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EFA5540-63D0-B099-F7CD-C0D277E95DE2}"/>
              </a:ext>
            </a:extLst>
          </p:cNvPr>
          <p:cNvSpPr>
            <a:spLocks noGrp="1"/>
          </p:cNvSpPr>
          <p:nvPr>
            <p:ph type="dt" sz="half" idx="10"/>
          </p:nvPr>
        </p:nvSpPr>
        <p:spPr/>
        <p:txBody>
          <a:bodyPr/>
          <a:lstStyle>
            <a:lvl1pPr>
              <a:defRPr/>
            </a:lvl1pPr>
          </a:lstStyle>
          <a:p>
            <a:pPr>
              <a:defRPr/>
            </a:pPr>
            <a:fld id="{178B7818-0848-406D-90C6-498F1FB6C366}" type="datetimeFigureOut">
              <a:rPr lang="en-US"/>
              <a:pPr>
                <a:defRPr/>
              </a:pPr>
              <a:t>10/14/22</a:t>
            </a:fld>
            <a:endParaRPr lang="en-US" dirty="0"/>
          </a:p>
        </p:txBody>
      </p:sp>
      <p:sp>
        <p:nvSpPr>
          <p:cNvPr id="6" name="Footer Placeholder 4">
            <a:extLst>
              <a:ext uri="{FF2B5EF4-FFF2-40B4-BE49-F238E27FC236}">
                <a16:creationId xmlns:a16="http://schemas.microsoft.com/office/drawing/2014/main" id="{723BE8BD-E887-29DC-9152-7912C97F5A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28ED8C4-22F3-E053-FC74-C3491033778B}"/>
              </a:ext>
            </a:extLst>
          </p:cNvPr>
          <p:cNvSpPr>
            <a:spLocks noGrp="1"/>
          </p:cNvSpPr>
          <p:nvPr>
            <p:ph type="sldNum" sz="quarter" idx="12"/>
          </p:nvPr>
        </p:nvSpPr>
        <p:spPr/>
        <p:txBody>
          <a:bodyPr/>
          <a:lstStyle>
            <a:lvl1pPr>
              <a:defRPr/>
            </a:lvl1pPr>
          </a:lstStyle>
          <a:p>
            <a:pPr>
              <a:defRPr/>
            </a:pPr>
            <a:fld id="{5E494F9A-DD61-4B55-8475-AD976A7AA3FA}" type="slidenum">
              <a:rPr lang="en-US"/>
              <a:pPr>
                <a:defRPr/>
              </a:pPr>
              <a:t>‹#›</a:t>
            </a:fld>
            <a:endParaRPr lang="en-US" dirty="0"/>
          </a:p>
        </p:txBody>
      </p:sp>
    </p:spTree>
    <p:extLst>
      <p:ext uri="{BB962C8B-B14F-4D97-AF65-F5344CB8AC3E}">
        <p14:creationId xmlns:p14="http://schemas.microsoft.com/office/powerpoint/2010/main" val="236194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ADA3FB8-7859-5513-61B6-5DAA3EC70D22}"/>
              </a:ext>
            </a:extLst>
          </p:cNvPr>
          <p:cNvSpPr>
            <a:spLocks noGrp="1"/>
          </p:cNvSpPr>
          <p:nvPr>
            <p:ph type="dt" sz="half" idx="10"/>
          </p:nvPr>
        </p:nvSpPr>
        <p:spPr/>
        <p:txBody>
          <a:bodyPr/>
          <a:lstStyle>
            <a:lvl1pPr>
              <a:defRPr/>
            </a:lvl1pPr>
          </a:lstStyle>
          <a:p>
            <a:pPr>
              <a:defRPr/>
            </a:pPr>
            <a:fld id="{A15210A7-2499-422F-B1AE-28EB36BAB835}" type="datetimeFigureOut">
              <a:rPr lang="en-US"/>
              <a:pPr>
                <a:defRPr/>
              </a:pPr>
              <a:t>10/14/22</a:t>
            </a:fld>
            <a:endParaRPr lang="en-US" dirty="0"/>
          </a:p>
        </p:txBody>
      </p:sp>
      <p:sp>
        <p:nvSpPr>
          <p:cNvPr id="8" name="Footer Placeholder 4">
            <a:extLst>
              <a:ext uri="{FF2B5EF4-FFF2-40B4-BE49-F238E27FC236}">
                <a16:creationId xmlns:a16="http://schemas.microsoft.com/office/drawing/2014/main" id="{9A7C3C4B-42A4-276F-6AD7-E35CEFC722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857489F-3639-DF1A-0F6C-0846FE584933}"/>
              </a:ext>
            </a:extLst>
          </p:cNvPr>
          <p:cNvSpPr>
            <a:spLocks noGrp="1"/>
          </p:cNvSpPr>
          <p:nvPr>
            <p:ph type="sldNum" sz="quarter" idx="12"/>
          </p:nvPr>
        </p:nvSpPr>
        <p:spPr/>
        <p:txBody>
          <a:bodyPr/>
          <a:lstStyle>
            <a:lvl1pPr>
              <a:defRPr/>
            </a:lvl1pPr>
          </a:lstStyle>
          <a:p>
            <a:pPr>
              <a:defRPr/>
            </a:pPr>
            <a:fld id="{51F34A9E-ADBB-437C-A737-9B0FB2361B90}" type="slidenum">
              <a:rPr lang="en-US"/>
              <a:pPr>
                <a:defRPr/>
              </a:pPr>
              <a:t>‹#›</a:t>
            </a:fld>
            <a:endParaRPr lang="en-US" dirty="0"/>
          </a:p>
        </p:txBody>
      </p:sp>
    </p:spTree>
    <p:extLst>
      <p:ext uri="{BB962C8B-B14F-4D97-AF65-F5344CB8AC3E}">
        <p14:creationId xmlns:p14="http://schemas.microsoft.com/office/powerpoint/2010/main" val="392697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CBCA6BA-8F91-4A26-2E10-CD94E0E5BB2B}"/>
              </a:ext>
            </a:extLst>
          </p:cNvPr>
          <p:cNvSpPr>
            <a:spLocks noGrp="1"/>
          </p:cNvSpPr>
          <p:nvPr>
            <p:ph type="dt" sz="half" idx="10"/>
          </p:nvPr>
        </p:nvSpPr>
        <p:spPr/>
        <p:txBody>
          <a:bodyPr/>
          <a:lstStyle>
            <a:lvl1pPr>
              <a:defRPr/>
            </a:lvl1pPr>
          </a:lstStyle>
          <a:p>
            <a:pPr>
              <a:defRPr/>
            </a:pPr>
            <a:fld id="{16C07E9F-DAF2-4504-96A2-EDB38275721B}" type="datetimeFigureOut">
              <a:rPr lang="en-US"/>
              <a:pPr>
                <a:defRPr/>
              </a:pPr>
              <a:t>10/14/22</a:t>
            </a:fld>
            <a:endParaRPr lang="en-US" dirty="0"/>
          </a:p>
        </p:txBody>
      </p:sp>
      <p:sp>
        <p:nvSpPr>
          <p:cNvPr id="4" name="Footer Placeholder 4">
            <a:extLst>
              <a:ext uri="{FF2B5EF4-FFF2-40B4-BE49-F238E27FC236}">
                <a16:creationId xmlns:a16="http://schemas.microsoft.com/office/drawing/2014/main" id="{CC1B9E5A-E091-9F68-A992-DD319A1865B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FE02197-8423-C1E5-A0B7-221E90A8F821}"/>
              </a:ext>
            </a:extLst>
          </p:cNvPr>
          <p:cNvSpPr>
            <a:spLocks noGrp="1"/>
          </p:cNvSpPr>
          <p:nvPr>
            <p:ph type="sldNum" sz="quarter" idx="12"/>
          </p:nvPr>
        </p:nvSpPr>
        <p:spPr/>
        <p:txBody>
          <a:bodyPr/>
          <a:lstStyle>
            <a:lvl1pPr>
              <a:defRPr/>
            </a:lvl1pPr>
          </a:lstStyle>
          <a:p>
            <a:pPr>
              <a:defRPr/>
            </a:pPr>
            <a:fld id="{1CC648B3-52D0-4DF0-BBF1-685D674FBE3F}" type="slidenum">
              <a:rPr lang="en-US"/>
              <a:pPr>
                <a:defRPr/>
              </a:pPr>
              <a:t>‹#›</a:t>
            </a:fld>
            <a:endParaRPr lang="en-US" dirty="0"/>
          </a:p>
        </p:txBody>
      </p:sp>
    </p:spTree>
    <p:extLst>
      <p:ext uri="{BB962C8B-B14F-4D97-AF65-F5344CB8AC3E}">
        <p14:creationId xmlns:p14="http://schemas.microsoft.com/office/powerpoint/2010/main" val="5521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8095C13-F379-51B2-0B62-819261E6AAAB}"/>
              </a:ext>
            </a:extLst>
          </p:cNvPr>
          <p:cNvSpPr>
            <a:spLocks noGrp="1"/>
          </p:cNvSpPr>
          <p:nvPr>
            <p:ph type="dt" sz="half" idx="10"/>
          </p:nvPr>
        </p:nvSpPr>
        <p:spPr/>
        <p:txBody>
          <a:bodyPr/>
          <a:lstStyle>
            <a:lvl1pPr>
              <a:defRPr/>
            </a:lvl1pPr>
          </a:lstStyle>
          <a:p>
            <a:pPr>
              <a:defRPr/>
            </a:pPr>
            <a:fld id="{0D95D1FB-4A66-4A09-8C95-04B87A6DF62F}" type="datetimeFigureOut">
              <a:rPr lang="en-US"/>
              <a:pPr>
                <a:defRPr/>
              </a:pPr>
              <a:t>10/14/22</a:t>
            </a:fld>
            <a:endParaRPr lang="en-US" dirty="0"/>
          </a:p>
        </p:txBody>
      </p:sp>
      <p:sp>
        <p:nvSpPr>
          <p:cNvPr id="3" name="Footer Placeholder 4">
            <a:extLst>
              <a:ext uri="{FF2B5EF4-FFF2-40B4-BE49-F238E27FC236}">
                <a16:creationId xmlns:a16="http://schemas.microsoft.com/office/drawing/2014/main" id="{6E3D831B-BE51-93CB-58D9-8B73387C6D8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85BC83A-5C1F-69D9-EEA0-7545B16315A7}"/>
              </a:ext>
            </a:extLst>
          </p:cNvPr>
          <p:cNvSpPr>
            <a:spLocks noGrp="1"/>
          </p:cNvSpPr>
          <p:nvPr>
            <p:ph type="sldNum" sz="quarter" idx="12"/>
          </p:nvPr>
        </p:nvSpPr>
        <p:spPr/>
        <p:txBody>
          <a:bodyPr/>
          <a:lstStyle>
            <a:lvl1pPr>
              <a:defRPr/>
            </a:lvl1pPr>
          </a:lstStyle>
          <a:p>
            <a:pPr>
              <a:defRPr/>
            </a:pPr>
            <a:fld id="{52D51B21-527D-41A9-9C5E-66147AB11488}" type="slidenum">
              <a:rPr lang="en-US"/>
              <a:pPr>
                <a:defRPr/>
              </a:pPr>
              <a:t>‹#›</a:t>
            </a:fld>
            <a:endParaRPr lang="en-US" dirty="0"/>
          </a:p>
        </p:txBody>
      </p:sp>
    </p:spTree>
    <p:extLst>
      <p:ext uri="{BB962C8B-B14F-4D97-AF65-F5344CB8AC3E}">
        <p14:creationId xmlns:p14="http://schemas.microsoft.com/office/powerpoint/2010/main" val="158002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AD6BB651-F072-0007-5D9E-6BEC9884BD01}"/>
              </a:ext>
            </a:extLst>
          </p:cNvPr>
          <p:cNvSpPr>
            <a:spLocks noGrp="1"/>
          </p:cNvSpPr>
          <p:nvPr>
            <p:ph type="dt" sz="half" idx="10"/>
          </p:nvPr>
        </p:nvSpPr>
        <p:spPr/>
        <p:txBody>
          <a:bodyPr/>
          <a:lstStyle>
            <a:lvl1pPr>
              <a:defRPr/>
            </a:lvl1pPr>
          </a:lstStyle>
          <a:p>
            <a:pPr>
              <a:defRPr/>
            </a:pPr>
            <a:fld id="{B520E702-2543-40F9-B35C-E3D5003323F0}" type="datetimeFigureOut">
              <a:rPr lang="en-US"/>
              <a:pPr>
                <a:defRPr/>
              </a:pPr>
              <a:t>10/14/22</a:t>
            </a:fld>
            <a:endParaRPr lang="en-US" dirty="0"/>
          </a:p>
        </p:txBody>
      </p:sp>
      <p:sp>
        <p:nvSpPr>
          <p:cNvPr id="6" name="Footer Placeholder 4">
            <a:extLst>
              <a:ext uri="{FF2B5EF4-FFF2-40B4-BE49-F238E27FC236}">
                <a16:creationId xmlns:a16="http://schemas.microsoft.com/office/drawing/2014/main" id="{6E82DB7B-5992-E4B2-9C4C-11BFE7921AD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8417DB-F5C9-FACF-25A2-7EEF79E09C2E}"/>
              </a:ext>
            </a:extLst>
          </p:cNvPr>
          <p:cNvSpPr>
            <a:spLocks noGrp="1"/>
          </p:cNvSpPr>
          <p:nvPr>
            <p:ph type="sldNum" sz="quarter" idx="12"/>
          </p:nvPr>
        </p:nvSpPr>
        <p:spPr/>
        <p:txBody>
          <a:bodyPr/>
          <a:lstStyle>
            <a:lvl1pPr>
              <a:defRPr/>
            </a:lvl1pPr>
          </a:lstStyle>
          <a:p>
            <a:pPr>
              <a:defRPr/>
            </a:pPr>
            <a:fld id="{1A0FBEB2-7F7F-4201-9EB5-309EDC163F17}" type="slidenum">
              <a:rPr lang="en-US"/>
              <a:pPr>
                <a:defRPr/>
              </a:pPr>
              <a:t>‹#›</a:t>
            </a:fld>
            <a:endParaRPr lang="en-US" dirty="0"/>
          </a:p>
        </p:txBody>
      </p:sp>
    </p:spTree>
    <p:extLst>
      <p:ext uri="{BB962C8B-B14F-4D97-AF65-F5344CB8AC3E}">
        <p14:creationId xmlns:p14="http://schemas.microsoft.com/office/powerpoint/2010/main" val="204740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A2146F2-B801-656D-1E76-9E7D9C29AF79}"/>
              </a:ext>
            </a:extLst>
          </p:cNvPr>
          <p:cNvSpPr>
            <a:spLocks noGrp="1"/>
          </p:cNvSpPr>
          <p:nvPr>
            <p:ph type="dt" sz="half" idx="10"/>
          </p:nvPr>
        </p:nvSpPr>
        <p:spPr/>
        <p:txBody>
          <a:bodyPr/>
          <a:lstStyle>
            <a:lvl1pPr>
              <a:defRPr/>
            </a:lvl1pPr>
          </a:lstStyle>
          <a:p>
            <a:pPr>
              <a:defRPr/>
            </a:pPr>
            <a:fld id="{3E65FE5D-B0C6-48EE-AC50-CFE762D6E637}" type="datetimeFigureOut">
              <a:rPr lang="en-US"/>
              <a:pPr>
                <a:defRPr/>
              </a:pPr>
              <a:t>10/14/22</a:t>
            </a:fld>
            <a:endParaRPr lang="en-US" dirty="0"/>
          </a:p>
        </p:txBody>
      </p:sp>
      <p:sp>
        <p:nvSpPr>
          <p:cNvPr id="6" name="Footer Placeholder 4">
            <a:extLst>
              <a:ext uri="{FF2B5EF4-FFF2-40B4-BE49-F238E27FC236}">
                <a16:creationId xmlns:a16="http://schemas.microsoft.com/office/drawing/2014/main" id="{2ED6320B-5AE8-3A10-90DA-EEA8E15908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D07DE9B-107C-28AB-02DA-F95CC85A3B84}"/>
              </a:ext>
            </a:extLst>
          </p:cNvPr>
          <p:cNvSpPr>
            <a:spLocks noGrp="1"/>
          </p:cNvSpPr>
          <p:nvPr>
            <p:ph type="sldNum" sz="quarter" idx="12"/>
          </p:nvPr>
        </p:nvSpPr>
        <p:spPr/>
        <p:txBody>
          <a:bodyPr/>
          <a:lstStyle>
            <a:lvl1pPr>
              <a:defRPr/>
            </a:lvl1pPr>
          </a:lstStyle>
          <a:p>
            <a:pPr>
              <a:defRPr/>
            </a:pPr>
            <a:fld id="{EC4D9D4D-B9BC-43F4-AFD9-BE323072F09B}" type="slidenum">
              <a:rPr lang="en-US"/>
              <a:pPr>
                <a:defRPr/>
              </a:pPr>
              <a:t>‹#›</a:t>
            </a:fld>
            <a:endParaRPr lang="en-US" dirty="0"/>
          </a:p>
        </p:txBody>
      </p:sp>
    </p:spTree>
    <p:extLst>
      <p:ext uri="{BB962C8B-B14F-4D97-AF65-F5344CB8AC3E}">
        <p14:creationId xmlns:p14="http://schemas.microsoft.com/office/powerpoint/2010/main" val="348868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78ECEF58-FEED-8C87-3A62-30CD06618C3C}"/>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B45D9954-FBE9-4D21-63E7-E4B2151940DB}"/>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1FFF369-0390-0E72-B47C-50B14A39B5FF}"/>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F910FFB-9290-1A22-AE19-523E24539ED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C3EFFA93-537F-9D7C-DE1A-A133858BC24D}"/>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7DEDE08-9A5F-4979-62E6-A8A63CDC93D1}"/>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2AB21064-2EA9-DEC6-CBF0-3911F88D8601}"/>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FC2EC50-65AF-6FBD-CE2B-E4B5FC9B09E5}"/>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FC8FE573-D7D7-DB8B-BA6F-1A8DAF7DCDF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89BF4DD6-A4EB-E407-BD89-3F7FAE7D612A}"/>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059067F9-FEDF-8FA3-9015-94855B55B0A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D71906BC-C47B-5B30-E1FF-ABEF08CD5375}"/>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0C5F1F7C-4DC3-0791-27A9-496713471F52}"/>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3CD0E7F-6B82-F545-B3FA-DA63C9EAFC49}"/>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01475D82-D87B-4698-8418-BB5C4404F7BF}" type="datetimeFigureOut">
              <a:rPr lang="en-US"/>
              <a:pPr>
                <a:defRPr/>
              </a:pPr>
              <a:t>10/14/22</a:t>
            </a:fld>
            <a:endParaRPr lang="en-US" dirty="0"/>
          </a:p>
        </p:txBody>
      </p:sp>
      <p:sp>
        <p:nvSpPr>
          <p:cNvPr id="5" name="Footer Placeholder 4">
            <a:extLst>
              <a:ext uri="{FF2B5EF4-FFF2-40B4-BE49-F238E27FC236}">
                <a16:creationId xmlns:a16="http://schemas.microsoft.com/office/drawing/2014/main" id="{B7EC9C0B-DB28-1F83-E5DC-348EC819F3BE}"/>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F3013DB-4E27-D119-CD1F-1DEF4A4512CC}"/>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AA2CA48D-3299-4D0E-A6A9-F7F179BA03F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8" r:id="rId11"/>
    <p:sldLayoutId id="2147483773" r:id="rId12"/>
    <p:sldLayoutId id="2147483779" r:id="rId13"/>
    <p:sldLayoutId id="2147483774" r:id="rId14"/>
    <p:sldLayoutId id="2147483775" r:id="rId15"/>
    <p:sldLayoutId id="2147483776"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E64F2F3D-71BA-F728-CDC0-0AF66C39FA20}"/>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eimbursement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Services</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Rahul Kumar Yadav      20104093</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Mansi Viramgama        20104115</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Mayank Viramgama     20104119</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Prof.Yaminee</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Patil</a:t>
            </a:r>
          </a:p>
        </p:txBody>
      </p:sp>
      <p:pic>
        <p:nvPicPr>
          <p:cNvPr id="6147" name="Picture 2">
            <a:extLst>
              <a:ext uri="{FF2B5EF4-FFF2-40B4-BE49-F238E27FC236}">
                <a16:creationId xmlns:a16="http://schemas.microsoft.com/office/drawing/2014/main" id="{4E0AEE56-321D-3701-640C-8B50E3DE5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D87F713A-930B-9618-35F2-271A913F3F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575DF96-AE80-705E-5B29-41AEAB550D19}"/>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Block Diagram</a:t>
            </a:r>
          </a:p>
        </p:txBody>
      </p:sp>
      <p:sp>
        <p:nvSpPr>
          <p:cNvPr id="26627" name="Rectangle 2">
            <a:extLst>
              <a:ext uri="{FF2B5EF4-FFF2-40B4-BE49-F238E27FC236}">
                <a16:creationId xmlns:a16="http://schemas.microsoft.com/office/drawing/2014/main" id="{111CCD41-8F25-6D02-0FE2-A900D7D44B53}"/>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8C0AD86-8444-5FC2-83BF-778D2DDD79D1}"/>
              </a:ext>
            </a:extLst>
          </p:cNvPr>
          <p:cNvPicPr>
            <a:picLocks noChangeAspect="1"/>
          </p:cNvPicPr>
          <p:nvPr/>
        </p:nvPicPr>
        <p:blipFill rotWithShape="1">
          <a:blip r:embed="rId3"/>
          <a:srcRect l="-29600" r="36558"/>
          <a:stretch/>
        </p:blipFill>
        <p:spPr>
          <a:xfrm>
            <a:off x="-1368400" y="1835621"/>
            <a:ext cx="10009720" cy="506638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58D1956-28D5-B5A0-65B2-4DA72B19194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9.Technology Stack</a:t>
            </a:r>
          </a:p>
        </p:txBody>
      </p:sp>
      <p:sp>
        <p:nvSpPr>
          <p:cNvPr id="6146" name="Rectangle 2">
            <a:extLst>
              <a:ext uri="{FF2B5EF4-FFF2-40B4-BE49-F238E27FC236}">
                <a16:creationId xmlns:a16="http://schemas.microsoft.com/office/drawing/2014/main" id="{0DF71037-5A76-C867-06E6-4E056D86C5FC}"/>
              </a:ext>
            </a:extLst>
          </p:cNvPr>
          <p:cNvSpPr>
            <a:spLocks noChangeArrowheads="1"/>
          </p:cNvSpPr>
          <p:nvPr/>
        </p:nvSpPr>
        <p:spPr bwMode="auto">
          <a:xfrm>
            <a:off x="647700" y="1115541"/>
            <a:ext cx="9070975" cy="532859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NextJs</a:t>
            </a:r>
            <a:r>
              <a:rPr lang="en-IN" altLang="en-US" sz="2400" dirty="0">
                <a:latin typeface="Times New Roman" panose="02020603050405020304" pitchFamily="18" charset="0"/>
                <a:cs typeface="Times New Roman" panose="02020603050405020304" pitchFamily="18" charset="0"/>
              </a:rPr>
              <a:t> </a:t>
            </a:r>
          </a:p>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ExpressJs</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Mongodb</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NodeJs</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S3 Bucket</a:t>
            </a:r>
          </a:p>
        </p:txBody>
      </p:sp>
      <p:pic>
        <p:nvPicPr>
          <p:cNvPr id="2" name="Picture 1">
            <a:extLst>
              <a:ext uri="{FF2B5EF4-FFF2-40B4-BE49-F238E27FC236}">
                <a16:creationId xmlns:a16="http://schemas.microsoft.com/office/drawing/2014/main" id="{A1CB1619-9976-E863-D55E-2FA5D88A971E}"/>
              </a:ext>
            </a:extLst>
          </p:cNvPr>
          <p:cNvPicPr>
            <a:picLocks noChangeAspect="1"/>
          </p:cNvPicPr>
          <p:nvPr/>
        </p:nvPicPr>
        <p:blipFill>
          <a:blip r:embed="rId3"/>
          <a:stretch>
            <a:fillRect/>
          </a:stretch>
        </p:blipFill>
        <p:spPr>
          <a:xfrm>
            <a:off x="5194299" y="969963"/>
            <a:ext cx="2762250" cy="1407641"/>
          </a:xfrm>
          <a:prstGeom prst="rect">
            <a:avLst/>
          </a:prstGeom>
        </p:spPr>
      </p:pic>
      <p:pic>
        <p:nvPicPr>
          <p:cNvPr id="1030" name="Picture 6" descr="Introduction to Express.js – Advanced Millennium Technologies">
            <a:extLst>
              <a:ext uri="{FF2B5EF4-FFF2-40B4-BE49-F238E27FC236}">
                <a16:creationId xmlns:a16="http://schemas.microsoft.com/office/drawing/2014/main" id="{EB89242F-DA7D-8B5C-9544-8A7B8DCFF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360" y="2207804"/>
            <a:ext cx="2793793" cy="16762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9A6F496-A331-2852-EBFF-A56D5EC977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715" y="5532183"/>
            <a:ext cx="4042418" cy="1082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A45E94FE-1E9E-B8AD-CAF1-1A33DA5BF8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32" y="4697996"/>
            <a:ext cx="1965124" cy="14987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How to create an AWS S3 Bucket? - CloudySave">
            <a:extLst>
              <a:ext uri="{FF2B5EF4-FFF2-40B4-BE49-F238E27FC236}">
                <a16:creationId xmlns:a16="http://schemas.microsoft.com/office/drawing/2014/main" id="{721059A7-2D7D-310D-BC67-C9304308E2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3364" y="3372878"/>
            <a:ext cx="1832028" cy="1262064"/>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B814-2172-4427-C73A-4648144CC5CB}"/>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Suggestions in Review-1</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0723" name="Content Placeholder 2">
            <a:extLst>
              <a:ext uri="{FF2B5EF4-FFF2-40B4-BE49-F238E27FC236}">
                <a16:creationId xmlns:a16="http://schemas.microsoft.com/office/drawing/2014/main" id="{CC0DFA73-5CDD-7993-C3DA-FDAE0E2D2AAF}"/>
              </a:ext>
            </a:extLst>
          </p:cNvPr>
          <p:cNvSpPr>
            <a:spLocks noGrp="1" noChangeArrowheads="1"/>
          </p:cNvSpPr>
          <p:nvPr>
            <p:ph idx="1"/>
          </p:nvPr>
        </p:nvSpPr>
        <p:spPr>
          <a:xfrm>
            <a:off x="671513" y="2381250"/>
            <a:ext cx="6997700" cy="2478707"/>
          </a:xfrm>
        </p:spPr>
        <p:txBody>
          <a:bodyPr/>
          <a:lstStyle/>
          <a:p>
            <a:r>
              <a:rPr lang="en-IN" altLang="en-US" dirty="0">
                <a:latin typeface="Times New Roman" panose="02020603050405020304" pitchFamily="18" charset="0"/>
                <a:cs typeface="Times New Roman" panose="02020603050405020304" pitchFamily="18" charset="0"/>
              </a:rPr>
              <a:t>A certification upload functionality where a user applying for reimbursement can upload his course completion or examination certification.</a:t>
            </a:r>
          </a:p>
          <a:p>
            <a:r>
              <a:rPr lang="en-IN" altLang="en-US" dirty="0">
                <a:latin typeface="Times New Roman" panose="02020603050405020304" pitchFamily="18" charset="0"/>
                <a:cs typeface="Times New Roman" panose="02020603050405020304" pitchFamily="18" charset="0"/>
              </a:rPr>
              <a:t>A Email must be sent to admin whenever a user apply for reimbursement for alerting that some request have came.</a:t>
            </a:r>
          </a:p>
          <a:p>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C57C-F735-A340-CA4D-D2695119FB1A}"/>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endParaRPr lang="en-IN" dirty="0"/>
          </a:p>
        </p:txBody>
      </p:sp>
      <p:pic>
        <p:nvPicPr>
          <p:cNvPr id="8" name="Content Placeholder 7">
            <a:extLst>
              <a:ext uri="{FF2B5EF4-FFF2-40B4-BE49-F238E27FC236}">
                <a16:creationId xmlns:a16="http://schemas.microsoft.com/office/drawing/2014/main" id="{2C822919-AFC5-5030-A4CE-DCE76ED05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91840" y="1326782"/>
            <a:ext cx="6437704" cy="31731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C3FF190-669A-9A6E-F223-E1765D745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192" y="4283160"/>
            <a:ext cx="5617721" cy="31731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C57C-F735-A340-CA4D-D2695119FB1A}"/>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endParaRPr lang="en-IN" dirty="0"/>
          </a:p>
        </p:txBody>
      </p:sp>
      <p:pic>
        <p:nvPicPr>
          <p:cNvPr id="4" name="Content Placeholder 3">
            <a:extLst>
              <a:ext uri="{FF2B5EF4-FFF2-40B4-BE49-F238E27FC236}">
                <a16:creationId xmlns:a16="http://schemas.microsoft.com/office/drawing/2014/main" id="{F6906676-322E-3DD3-06A6-DF8D86DB9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77" y="1318312"/>
            <a:ext cx="4608512" cy="2542535"/>
          </a:xfrm>
        </p:spPr>
      </p:pic>
      <p:pic>
        <p:nvPicPr>
          <p:cNvPr id="6" name="Picture 5">
            <a:extLst>
              <a:ext uri="{FF2B5EF4-FFF2-40B4-BE49-F238E27FC236}">
                <a16:creationId xmlns:a16="http://schemas.microsoft.com/office/drawing/2014/main" id="{C4EE9892-3CEA-45C8-090D-053E3F8BE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945" y="2468386"/>
            <a:ext cx="4507225" cy="3121623"/>
          </a:xfrm>
          <a:prstGeom prst="rect">
            <a:avLst/>
          </a:prstGeom>
        </p:spPr>
      </p:pic>
      <p:pic>
        <p:nvPicPr>
          <p:cNvPr id="13" name="Picture 12">
            <a:extLst>
              <a:ext uri="{FF2B5EF4-FFF2-40B4-BE49-F238E27FC236}">
                <a16:creationId xmlns:a16="http://schemas.microsoft.com/office/drawing/2014/main" id="{CD922DDF-6CF9-9C11-4DF2-53F1EAEE0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82" y="4029197"/>
            <a:ext cx="4429300" cy="25018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7422-54D0-D89C-87A5-92E4F80BD2B5}"/>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Conclusion and Future Scope</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2771" name="Content Placeholder 2">
            <a:extLst>
              <a:ext uri="{FF2B5EF4-FFF2-40B4-BE49-F238E27FC236}">
                <a16:creationId xmlns:a16="http://schemas.microsoft.com/office/drawing/2014/main" id="{18111BAD-F6D4-B767-07A1-CC32C454BC20}"/>
              </a:ext>
            </a:extLst>
          </p:cNvPr>
          <p:cNvSpPr>
            <a:spLocks noGrp="1" noChangeArrowheads="1"/>
          </p:cNvSpPr>
          <p:nvPr>
            <p:ph idx="1"/>
          </p:nvPr>
        </p:nvSpPr>
        <p:spPr>
          <a:xfrm>
            <a:off x="791840" y="1640680"/>
            <a:ext cx="6997700" cy="4278313"/>
          </a:xfrm>
        </p:spPr>
        <p:txBody>
          <a:bodyPr/>
          <a:lstStyle/>
          <a:p>
            <a:r>
              <a:rPr lang="en-IN" sz="2000" dirty="0">
                <a:latin typeface="Times New Roman" panose="02020603050405020304" pitchFamily="18" charset="0"/>
                <a:cs typeface="Times New Roman" panose="02020603050405020304" pitchFamily="18" charset="0"/>
              </a:rPr>
              <a:t>To conclude, the reimbursement portal helps the organization or institution maintain records and current requests for reimbursement.</a:t>
            </a:r>
          </a:p>
          <a:p>
            <a:r>
              <a:rPr lang="en-IN" sz="2000" dirty="0">
                <a:latin typeface="Times New Roman" panose="02020603050405020304" pitchFamily="18" charset="0"/>
                <a:cs typeface="Times New Roman" panose="02020603050405020304" pitchFamily="18" charset="0"/>
              </a:rPr>
              <a:t>It also helps the institute to approve the pending requests</a:t>
            </a:r>
          </a:p>
          <a:p>
            <a:r>
              <a:rPr lang="en-IN" sz="2000" dirty="0">
                <a:latin typeface="Times New Roman" panose="02020603050405020304" pitchFamily="18" charset="0"/>
                <a:cs typeface="Times New Roman" panose="02020603050405020304" pitchFamily="18" charset="0"/>
              </a:rPr>
              <a:t>It reduces manual paperwork.</a:t>
            </a:r>
          </a:p>
          <a:p>
            <a:r>
              <a:rPr lang="en-IN" sz="2000" dirty="0">
                <a:latin typeface="Times New Roman" panose="02020603050405020304" pitchFamily="18" charset="0"/>
                <a:cs typeface="Times New Roman" panose="02020603050405020304" pitchFamily="18" charset="0"/>
              </a:rPr>
              <a:t>The Future Scope of this project is to add a receptionist to handle the payment for the approved reimbursement request. </a:t>
            </a:r>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1E8CDFC2-6729-7158-234D-15354AC5D8D7}"/>
              </a:ext>
            </a:extLst>
          </p:cNvPr>
          <p:cNvSpPr>
            <a:spLocks noChangeArrowheads="1"/>
          </p:cNvSpPr>
          <p:nvPr/>
        </p:nvSpPr>
        <p:spPr bwMode="auto">
          <a:xfrm>
            <a:off x="647701" y="2411686"/>
            <a:ext cx="8641084" cy="1512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dirty="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158BDBF0-FF13-AA24-ED74-AE30D0EE8E32}"/>
              </a:ext>
            </a:extLst>
          </p:cNvPr>
          <p:cNvSpPr>
            <a:spLocks noChangeArrowheads="1"/>
          </p:cNvSpPr>
          <p:nvPr/>
        </p:nvSpPr>
        <p:spPr bwMode="auto">
          <a:xfrm>
            <a:off x="504825" y="-6350"/>
            <a:ext cx="9070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B03C65AE-1ACF-4893-7695-7C55F698AF63}"/>
              </a:ext>
            </a:extLst>
          </p:cNvPr>
          <p:cNvSpPr>
            <a:spLocks noChangeArrowheads="1"/>
          </p:cNvSpPr>
          <p:nvPr/>
        </p:nvSpPr>
        <p:spPr bwMode="auto">
          <a:xfrm>
            <a:off x="377825" y="466725"/>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References</a:t>
            </a:r>
          </a:p>
          <a:p>
            <a:pPr eaLnBrk="1" hangingPunct="1">
              <a:lnSpc>
                <a:spcPct val="15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953897F-BD02-7775-8DBF-5BFB5D820F6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AA183520-33AD-D58B-6132-68B18B4D02FD}"/>
              </a:ext>
            </a:extLst>
          </p:cNvPr>
          <p:cNvSpPr>
            <a:spLocks noChangeArrowheads="1"/>
          </p:cNvSpPr>
          <p:nvPr/>
        </p:nvSpPr>
        <p:spPr bwMode="auto">
          <a:xfrm>
            <a:off x="503238" y="1768475"/>
            <a:ext cx="9070975" cy="4989513"/>
          </a:xfrm>
          <a:prstGeom prst="rect">
            <a:avLst/>
          </a:prstGeom>
          <a:noFill/>
          <a:ln>
            <a:noFill/>
          </a:ln>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eaLnBrk="1" hangingPunct="1">
              <a:lnSpc>
                <a:spcPct val="93000"/>
              </a:lnSpc>
              <a:spcAft>
                <a:spcPts val="1413"/>
              </a:spcAft>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defRPr/>
            </a:pPr>
            <a:r>
              <a:rPr lang="en-IN" altLang="en-US" sz="2400" dirty="0">
                <a:solidFill>
                  <a:srgbClr val="000000"/>
                </a:solidFill>
                <a:latin typeface="Times New Roman" panose="02020603050405020304" pitchFamily="18" charset="0"/>
                <a:cs typeface="Times New Roman" panose="02020603050405020304" pitchFamily="18" charset="0"/>
              </a:rPr>
              <a:t>Problem Identified :</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 Difficulty keeping records of expenses spent on courses provided by the college.</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Managing records of certifications completed by individual students for particular courses becomes hectic.</a:t>
            </a:r>
          </a:p>
          <a:p>
            <a:pPr marL="107950" indent="0" eaLnBrk="1" hangingPunct="1">
              <a:lnSpc>
                <a:spcPct val="93000"/>
              </a:lnSpc>
              <a:spcAft>
                <a:spcPts val="1413"/>
              </a:spcAft>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defRPr/>
            </a:pPr>
            <a:r>
              <a:rPr lang="en-IN" altLang="en-US" sz="2400" dirty="0">
                <a:solidFill>
                  <a:srgbClr val="000000"/>
                </a:solidFill>
                <a:latin typeface="Times New Roman" panose="02020603050405020304" pitchFamily="18" charset="0"/>
                <a:cs typeface="Times New Roman" panose="02020603050405020304" pitchFamily="18" charset="0"/>
              </a:rPr>
              <a:t>Solution Proposed :</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A Web Application that will maintain records of past reimbursement and compensation.</a:t>
            </a: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0B2758C-0454-9F46-1CCB-F0EEC76823E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E7B0B366-ED4F-931B-DDF0-2A4A87A52BE8}"/>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To determine which course student or teacher can claim.</a:t>
            </a:r>
          </a:p>
          <a:p>
            <a:pPr marL="566737" indent="-457200"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Create a system for collecting student’s expense claims.</a:t>
            </a:r>
          </a:p>
          <a:p>
            <a:pPr marL="566737" indent="-457200"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provide efficiency in managing records of reimbursement.</a:t>
            </a:r>
          </a:p>
          <a:p>
            <a:pPr marL="566737" indent="-457200"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maintain a record of past reimbursement/compensation.</a:t>
            </a:r>
          </a:p>
          <a:p>
            <a:pPr marL="566737" indent="-457200"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provide a proper visualization and graphical representation of monthly, yearly, and department-wise reimbursement reports.</a:t>
            </a:r>
          </a:p>
          <a:p>
            <a:pPr marL="109537" indent="0" eaLnBrk="1" fontAlgn="auto" hangingPunct="1">
              <a:lnSpc>
                <a:spcPct val="93000"/>
              </a:lnSpc>
              <a:spcBef>
                <a:spcPts val="0"/>
              </a:spcBef>
              <a:spcAft>
                <a:spcPts val="1413"/>
              </a:spcAft>
              <a:defRPr/>
            </a:pPr>
            <a:endParaRPr lang="en-US" sz="2400" dirty="0">
              <a:solidFill>
                <a:srgbClr val="0F151B"/>
              </a:solidFill>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US" sz="2400" dirty="0">
              <a:solidFill>
                <a:srgbClr val="0F151B"/>
              </a:solidFill>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US" sz="2400" dirty="0">
              <a:solidFill>
                <a:srgbClr val="0F151B"/>
              </a:solidFill>
              <a:latin typeface="Source Serif Pro" panose="020B06040202020202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7D03A60-A77E-6FDD-2076-849E52BA58D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410B54ED-75E6-4682-5408-7E7503B4CB98}"/>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applied to any organization that wants to keep a record of their reimbursement.</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helpful for organizations to get visual analyses of records by filtering the year-wise, department-wise, etc.</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applied to any organization that wants to make the reimbursement process easy to apply and keep track of their applied reimbursement, etc.</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3B08FC9-B995-9A57-F613-F393073AC6F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a:extLst>
              <a:ext uri="{FF2B5EF4-FFF2-40B4-BE49-F238E27FC236}">
                <a16:creationId xmlns:a16="http://schemas.microsoft.com/office/drawing/2014/main" id="{2F1D9811-21C4-018D-E375-D8DE7297E531}"/>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In market there are very few template or any complete web base application which provide all the needs of any organisations.</a:t>
            </a:r>
          </a:p>
          <a:p>
            <a:pPr marL="566737"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Currently we found some existing web based application which help the organisation to maintain records.</a:t>
            </a:r>
          </a:p>
          <a:p>
            <a:pPr marL="566737"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But there was a drawback that only admin have the access to it. Admin have to feed every single entry into it.</a:t>
            </a:r>
          </a:p>
          <a:p>
            <a:pPr marL="566737"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In our project we have overcome to this problem, registered student or staff can have partial access to our webpage in which they can feed there enrolled course itself and which will be further verified by the admin for final reimbursement.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065F027-24E7-E84C-DA07-C760C3A3FF1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Proposed System</a:t>
            </a:r>
          </a:p>
        </p:txBody>
      </p:sp>
      <p:sp>
        <p:nvSpPr>
          <p:cNvPr id="6146" name="Rectangle 2">
            <a:extLst>
              <a:ext uri="{FF2B5EF4-FFF2-40B4-BE49-F238E27FC236}">
                <a16:creationId xmlns:a16="http://schemas.microsoft.com/office/drawing/2014/main" id="{2AD335EE-DBE0-6D22-9BEF-BE95E682F67B}"/>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Write all the features &amp; Functionality you are planning to implement </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Overview of Past Records :</a:t>
            </a: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User can get information on past reimbursement at any time.</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Add Certificates:</a:t>
            </a: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Teachers can maintain certificates of courses completed by students.</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Add reimbursement :</a:t>
            </a: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Admin can make a new reimbursement entry.</a:t>
            </a:r>
          </a:p>
          <a:p>
            <a:pPr marL="1050924" lvl="2" indent="-4572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1364CF7-297B-171B-4432-D0DF9AC8F6A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6.Projects Outcomes</a:t>
            </a:r>
          </a:p>
        </p:txBody>
      </p:sp>
      <p:sp>
        <p:nvSpPr>
          <p:cNvPr id="18435" name="Rectangle 2">
            <a:extLst>
              <a:ext uri="{FF2B5EF4-FFF2-40B4-BE49-F238E27FC236}">
                <a16:creationId xmlns:a16="http://schemas.microsoft.com/office/drawing/2014/main" id="{07972217-43B4-1711-D330-FD8BEB96AD51}"/>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565150" indent="-4572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150000"/>
              </a:lnSpc>
              <a:spcAft>
                <a:spcPts val="1413"/>
              </a:spcAft>
              <a:buFont typeface="Trebuchet MS" panose="020B0603020202020204" pitchFamily="34" charset="0"/>
              <a:buAutoNum type="arabicPeriod"/>
            </a:pPr>
            <a:r>
              <a:rPr lang="en-IN" altLang="en-US" sz="2400" dirty="0">
                <a:solidFill>
                  <a:srgbClr val="000000"/>
                </a:solidFill>
                <a:latin typeface="Times New Roman" panose="02020603050405020304" pitchFamily="18" charset="0"/>
                <a:cs typeface="Times New Roman" panose="02020603050405020304" pitchFamily="18" charset="0"/>
              </a:rPr>
              <a:t>The admin will be directed to the dashboard where he can add teachers, add reimbursement, view certificates, and reimbursement requests.  </a:t>
            </a:r>
          </a:p>
          <a:p>
            <a:pPr eaLnBrk="1" hangingPunct="1">
              <a:lnSpc>
                <a:spcPct val="150000"/>
              </a:lnSpc>
              <a:spcAft>
                <a:spcPts val="1413"/>
              </a:spcAft>
              <a:buFontTx/>
              <a:buAutoNum type="arabicPeriod"/>
            </a:pPr>
            <a:r>
              <a:rPr lang="en-IN" altLang="en-US" sz="2400" dirty="0">
                <a:solidFill>
                  <a:srgbClr val="000000"/>
                </a:solidFill>
                <a:latin typeface="Times New Roman" panose="02020603050405020304" pitchFamily="18" charset="0"/>
                <a:cs typeface="Times New Roman" panose="02020603050405020304" pitchFamily="18" charset="0"/>
              </a:rPr>
              <a:t>If the user is a teacher he will be able to access Make reimbursement and can manage to wait / approve reimbursement requests.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A25B4E9-23D4-BC98-8977-0235F0591AB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Used case Diagram </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if applicable)</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pic>
        <p:nvPicPr>
          <p:cNvPr id="10" name="Picture 9">
            <a:extLst>
              <a:ext uri="{FF2B5EF4-FFF2-40B4-BE49-F238E27FC236}">
                <a16:creationId xmlns:a16="http://schemas.microsoft.com/office/drawing/2014/main" id="{73EF26D3-FDA0-4B11-4140-2355705F6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056" y="1403573"/>
            <a:ext cx="4066512" cy="6017497"/>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1193</TotalTime>
  <Words>590</Words>
  <Application>Microsoft Macintosh PowerPoint</Application>
  <PresentationFormat>Custom</PresentationFormat>
  <Paragraphs>101</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Source Serif 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 in Review-1 </vt:lpstr>
      <vt:lpstr>Result and Discussion </vt:lpstr>
      <vt:lpstr>Result and Discussion </vt:lpstr>
      <vt:lpstr>Conclusion and 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RahulKumar Yadav</cp:lastModifiedBy>
  <cp:revision>49</cp:revision>
  <cp:lastPrinted>1601-01-01T00:00:00Z</cp:lastPrinted>
  <dcterms:created xsi:type="dcterms:W3CDTF">2017-10-25T08:22:14Z</dcterms:created>
  <dcterms:modified xsi:type="dcterms:W3CDTF">2022-10-14T04:56:19Z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