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7" r:id="rId4"/>
    <p:sldId id="279" r:id="rId5"/>
    <p:sldId id="257" r:id="rId6"/>
    <p:sldId id="275" r:id="rId7"/>
    <p:sldId id="266" r:id="rId8"/>
    <p:sldId id="258" r:id="rId9"/>
    <p:sldId id="274" r:id="rId10"/>
    <p:sldId id="270" r:id="rId11"/>
    <p:sldId id="269" r:id="rId12"/>
    <p:sldId id="261" r:id="rId13"/>
    <p:sldId id="259" r:id="rId14"/>
    <p:sldId id="271" r:id="rId15"/>
    <p:sldId id="276" r:id="rId16"/>
    <p:sldId id="26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BF685-1E5D-4685-BD04-2A8439607E03}" v="526" dt="2021-06-20T13:02:46.734"/>
    <p1510:client id="{A0045D57-19BF-4AA2-952F-B6531101936E}" v="206" dt="2021-06-20T10:19:43.911"/>
    <p1510:client id="{D146ECDD-CA7A-4E00-8025-32A75C21F095}" v="2746" dt="2021-06-20T12:04:34.590"/>
    <p1510:client id="{F2E87648-D2EF-4490-A607-BC182CF620DA}" v="157" dt="2021-06-20T07:44:01.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C5EC12-45C2-45AB-B1CA-EF5FF6C82D4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017CA35-9BB3-4D51-A33C-1B8B00BF5DF4}">
      <dgm:prSet/>
      <dgm:spPr/>
      <dgm:t>
        <a:bodyPr/>
        <a:lstStyle/>
        <a:p>
          <a:r>
            <a:rPr lang="en-US"/>
            <a:t>DNS Server</a:t>
          </a:r>
        </a:p>
      </dgm:t>
    </dgm:pt>
    <dgm:pt modelId="{8DBC7982-E945-4EED-A5B7-472F07A547DD}" type="parTrans" cxnId="{2F1F783B-D2D2-462E-BD54-7438B4FAB92E}">
      <dgm:prSet/>
      <dgm:spPr/>
      <dgm:t>
        <a:bodyPr/>
        <a:lstStyle/>
        <a:p>
          <a:endParaRPr lang="en-US"/>
        </a:p>
      </dgm:t>
    </dgm:pt>
    <dgm:pt modelId="{0BE7E278-58AC-497A-8364-3F3B936F058C}" type="sibTrans" cxnId="{2F1F783B-D2D2-462E-BD54-7438B4FAB92E}">
      <dgm:prSet/>
      <dgm:spPr/>
      <dgm:t>
        <a:bodyPr/>
        <a:lstStyle/>
        <a:p>
          <a:endParaRPr lang="en-US"/>
        </a:p>
      </dgm:t>
    </dgm:pt>
    <dgm:pt modelId="{0D260048-EEBA-4E8B-820B-4941A3E1711B}">
      <dgm:prSet/>
      <dgm:spPr/>
      <dgm:t>
        <a:bodyPr/>
        <a:lstStyle/>
        <a:p>
          <a:r>
            <a:rPr lang="en-US"/>
            <a:t>WEB Server(HTTP)</a:t>
          </a:r>
        </a:p>
      </dgm:t>
    </dgm:pt>
    <dgm:pt modelId="{F4694468-0510-4AA1-902B-D4EBA87B3A8A}" type="parTrans" cxnId="{6EDBDBAA-3CCD-49FF-9C4E-FF00C1C57016}">
      <dgm:prSet/>
      <dgm:spPr/>
      <dgm:t>
        <a:bodyPr/>
        <a:lstStyle/>
        <a:p>
          <a:endParaRPr lang="en-US"/>
        </a:p>
      </dgm:t>
    </dgm:pt>
    <dgm:pt modelId="{DA556934-D89C-4738-8D3C-E817709D1DFA}" type="sibTrans" cxnId="{6EDBDBAA-3CCD-49FF-9C4E-FF00C1C57016}">
      <dgm:prSet/>
      <dgm:spPr/>
      <dgm:t>
        <a:bodyPr/>
        <a:lstStyle/>
        <a:p>
          <a:endParaRPr lang="en-US"/>
        </a:p>
      </dgm:t>
    </dgm:pt>
    <dgm:pt modelId="{FA8D42DC-17CD-4207-926B-1B9023265577}">
      <dgm:prSet/>
      <dgm:spPr/>
      <dgm:t>
        <a:bodyPr/>
        <a:lstStyle/>
        <a:p>
          <a:r>
            <a:rPr lang="en-US"/>
            <a:t>Email Server</a:t>
          </a:r>
        </a:p>
      </dgm:t>
    </dgm:pt>
    <dgm:pt modelId="{85C53EE2-5BFF-4E18-A7DE-E5F5E6BBE070}" type="parTrans" cxnId="{E8B4805B-8076-4608-9D1B-499145AE8541}">
      <dgm:prSet/>
      <dgm:spPr/>
      <dgm:t>
        <a:bodyPr/>
        <a:lstStyle/>
        <a:p>
          <a:endParaRPr lang="en-US"/>
        </a:p>
      </dgm:t>
    </dgm:pt>
    <dgm:pt modelId="{163F75F6-1122-465C-BD68-35E29CE85A79}" type="sibTrans" cxnId="{E8B4805B-8076-4608-9D1B-499145AE8541}">
      <dgm:prSet/>
      <dgm:spPr/>
      <dgm:t>
        <a:bodyPr/>
        <a:lstStyle/>
        <a:p>
          <a:endParaRPr lang="en-US"/>
        </a:p>
      </dgm:t>
    </dgm:pt>
    <dgm:pt modelId="{107A530F-025B-48C3-926A-C61B4EACEFC0}">
      <dgm:prSet/>
      <dgm:spPr/>
      <dgm:t>
        <a:bodyPr/>
        <a:lstStyle/>
        <a:p>
          <a:r>
            <a:rPr lang="en-US"/>
            <a:t>PCs</a:t>
          </a:r>
        </a:p>
      </dgm:t>
    </dgm:pt>
    <dgm:pt modelId="{0669CCC2-7D4E-4799-A3C2-69C0AB5920B3}" type="parTrans" cxnId="{B68A2B04-2ABB-4F97-A82B-EB6446EE1DC8}">
      <dgm:prSet/>
      <dgm:spPr/>
      <dgm:t>
        <a:bodyPr/>
        <a:lstStyle/>
        <a:p>
          <a:endParaRPr lang="en-US"/>
        </a:p>
      </dgm:t>
    </dgm:pt>
    <dgm:pt modelId="{DA74AFA9-F966-4ECC-9CDB-6C52D153EDD0}" type="sibTrans" cxnId="{B68A2B04-2ABB-4F97-A82B-EB6446EE1DC8}">
      <dgm:prSet/>
      <dgm:spPr/>
      <dgm:t>
        <a:bodyPr/>
        <a:lstStyle/>
        <a:p>
          <a:endParaRPr lang="en-US"/>
        </a:p>
      </dgm:t>
    </dgm:pt>
    <dgm:pt modelId="{FAAAB746-AAD1-49D8-92B3-5C838C6B39C7}">
      <dgm:prSet/>
      <dgm:spPr/>
      <dgm:t>
        <a:bodyPr/>
        <a:lstStyle/>
        <a:p>
          <a:r>
            <a:rPr lang="en-US"/>
            <a:t>Router</a:t>
          </a:r>
        </a:p>
      </dgm:t>
    </dgm:pt>
    <dgm:pt modelId="{6A8BDFCB-8ED5-4EE5-940B-DC3A00BFC7CD}" type="parTrans" cxnId="{C2835B4B-A28F-443E-9964-BC6A24EA6FC2}">
      <dgm:prSet/>
      <dgm:spPr/>
      <dgm:t>
        <a:bodyPr/>
        <a:lstStyle/>
        <a:p>
          <a:endParaRPr lang="en-US"/>
        </a:p>
      </dgm:t>
    </dgm:pt>
    <dgm:pt modelId="{C9E06A1D-B735-4B5E-AD6F-E229ABC7947A}" type="sibTrans" cxnId="{C2835B4B-A28F-443E-9964-BC6A24EA6FC2}">
      <dgm:prSet/>
      <dgm:spPr/>
      <dgm:t>
        <a:bodyPr/>
        <a:lstStyle/>
        <a:p>
          <a:endParaRPr lang="en-US"/>
        </a:p>
      </dgm:t>
    </dgm:pt>
    <dgm:pt modelId="{47417DEB-5616-4D6A-8BE3-EA41C566BC67}">
      <dgm:prSet/>
      <dgm:spPr/>
      <dgm:t>
        <a:bodyPr/>
        <a:lstStyle/>
        <a:p>
          <a:r>
            <a:rPr lang="en-US"/>
            <a:t>Switches</a:t>
          </a:r>
        </a:p>
      </dgm:t>
    </dgm:pt>
    <dgm:pt modelId="{5711BE54-08F1-4EFF-B70A-56FE83A1AAB8}" type="parTrans" cxnId="{A36723B2-0019-4287-8035-F0B6D30F22B9}">
      <dgm:prSet/>
      <dgm:spPr/>
      <dgm:t>
        <a:bodyPr/>
        <a:lstStyle/>
        <a:p>
          <a:endParaRPr lang="en-US"/>
        </a:p>
      </dgm:t>
    </dgm:pt>
    <dgm:pt modelId="{6A77EBA8-5190-473D-9D0F-A5A6E5DC7162}" type="sibTrans" cxnId="{A36723B2-0019-4287-8035-F0B6D30F22B9}">
      <dgm:prSet/>
      <dgm:spPr/>
      <dgm:t>
        <a:bodyPr/>
        <a:lstStyle/>
        <a:p>
          <a:endParaRPr lang="en-US"/>
        </a:p>
      </dgm:t>
    </dgm:pt>
    <dgm:pt modelId="{827C8B0C-1CD7-4986-809E-694F250CD443}">
      <dgm:prSet/>
      <dgm:spPr/>
      <dgm:t>
        <a:bodyPr/>
        <a:lstStyle/>
        <a:p>
          <a:r>
            <a:rPr lang="en-US"/>
            <a:t>Smartphones</a:t>
          </a:r>
        </a:p>
      </dgm:t>
    </dgm:pt>
    <dgm:pt modelId="{53F5C9C8-194A-48F8-A922-3AB1B8FFEB37}" type="parTrans" cxnId="{BB3E7758-C67F-4319-8243-BA3293AE955D}">
      <dgm:prSet/>
      <dgm:spPr/>
      <dgm:t>
        <a:bodyPr/>
        <a:lstStyle/>
        <a:p>
          <a:endParaRPr lang="en-US"/>
        </a:p>
      </dgm:t>
    </dgm:pt>
    <dgm:pt modelId="{FA72B549-D512-400A-85DB-03DEB48C542E}" type="sibTrans" cxnId="{BB3E7758-C67F-4319-8243-BA3293AE955D}">
      <dgm:prSet/>
      <dgm:spPr/>
      <dgm:t>
        <a:bodyPr/>
        <a:lstStyle/>
        <a:p>
          <a:endParaRPr lang="en-US"/>
        </a:p>
      </dgm:t>
    </dgm:pt>
    <dgm:pt modelId="{A90555ED-F413-4763-B44B-C8B7E4706DA4}">
      <dgm:prSet/>
      <dgm:spPr/>
      <dgm:t>
        <a:bodyPr/>
        <a:lstStyle/>
        <a:p>
          <a:r>
            <a:rPr lang="en-US"/>
            <a:t>Laptops</a:t>
          </a:r>
        </a:p>
      </dgm:t>
    </dgm:pt>
    <dgm:pt modelId="{E8F9849B-ECA9-4F44-93D1-851B3D925E51}" type="parTrans" cxnId="{226DA950-431A-4411-B3D7-C9DD55CAFACE}">
      <dgm:prSet/>
      <dgm:spPr/>
      <dgm:t>
        <a:bodyPr/>
        <a:lstStyle/>
        <a:p>
          <a:endParaRPr lang="en-US"/>
        </a:p>
      </dgm:t>
    </dgm:pt>
    <dgm:pt modelId="{BCF0D082-397F-464C-B06B-7F2E9B2B52EE}" type="sibTrans" cxnId="{226DA950-431A-4411-B3D7-C9DD55CAFACE}">
      <dgm:prSet/>
      <dgm:spPr/>
      <dgm:t>
        <a:bodyPr/>
        <a:lstStyle/>
        <a:p>
          <a:endParaRPr lang="en-US"/>
        </a:p>
      </dgm:t>
    </dgm:pt>
    <dgm:pt modelId="{46DACBA8-B517-4E53-9417-78E4D7DD39AA}">
      <dgm:prSet/>
      <dgm:spPr/>
      <dgm:t>
        <a:bodyPr/>
        <a:lstStyle/>
        <a:p>
          <a:r>
            <a:rPr lang="en-US"/>
            <a:t>Access Points(Wireless Device)</a:t>
          </a:r>
        </a:p>
      </dgm:t>
    </dgm:pt>
    <dgm:pt modelId="{7172AA27-4E26-4CB4-AAF5-9E096370AC2F}" type="parTrans" cxnId="{0B3DC71F-4071-46F9-9607-2951A17B17FE}">
      <dgm:prSet/>
      <dgm:spPr/>
      <dgm:t>
        <a:bodyPr/>
        <a:lstStyle/>
        <a:p>
          <a:endParaRPr lang="en-US"/>
        </a:p>
      </dgm:t>
    </dgm:pt>
    <dgm:pt modelId="{60FC0F67-6830-42A1-9302-2BDEF43C8C91}" type="sibTrans" cxnId="{0B3DC71F-4071-46F9-9607-2951A17B17FE}">
      <dgm:prSet/>
      <dgm:spPr/>
      <dgm:t>
        <a:bodyPr/>
        <a:lstStyle/>
        <a:p>
          <a:endParaRPr lang="en-US"/>
        </a:p>
      </dgm:t>
    </dgm:pt>
    <dgm:pt modelId="{47424164-E34B-4DFA-9E00-9198659C19D3}" type="pres">
      <dgm:prSet presAssocID="{84C5EC12-45C2-45AB-B1CA-EF5FF6C82D49}" presName="vert0" presStyleCnt="0">
        <dgm:presLayoutVars>
          <dgm:dir/>
          <dgm:animOne val="branch"/>
          <dgm:animLvl val="lvl"/>
        </dgm:presLayoutVars>
      </dgm:prSet>
      <dgm:spPr/>
    </dgm:pt>
    <dgm:pt modelId="{711C64DB-2E72-4860-8054-5F3CCA03D862}" type="pres">
      <dgm:prSet presAssocID="{A017CA35-9BB3-4D51-A33C-1B8B00BF5DF4}" presName="thickLine" presStyleLbl="alignNode1" presStyleIdx="0" presStyleCnt="9"/>
      <dgm:spPr/>
    </dgm:pt>
    <dgm:pt modelId="{3A8537CC-F5C3-4703-BB25-D59EF0B8FE7F}" type="pres">
      <dgm:prSet presAssocID="{A017CA35-9BB3-4D51-A33C-1B8B00BF5DF4}" presName="horz1" presStyleCnt="0"/>
      <dgm:spPr/>
    </dgm:pt>
    <dgm:pt modelId="{F5526089-36B7-414F-BAFB-AD887EB03B14}" type="pres">
      <dgm:prSet presAssocID="{A017CA35-9BB3-4D51-A33C-1B8B00BF5DF4}" presName="tx1" presStyleLbl="revTx" presStyleIdx="0" presStyleCnt="9"/>
      <dgm:spPr/>
    </dgm:pt>
    <dgm:pt modelId="{C5A77097-E4E1-4D84-AFB9-17E6C44CF908}" type="pres">
      <dgm:prSet presAssocID="{A017CA35-9BB3-4D51-A33C-1B8B00BF5DF4}" presName="vert1" presStyleCnt="0"/>
      <dgm:spPr/>
    </dgm:pt>
    <dgm:pt modelId="{D624BD73-E71A-43A5-A3D4-97ED53F5B235}" type="pres">
      <dgm:prSet presAssocID="{0D260048-EEBA-4E8B-820B-4941A3E1711B}" presName="thickLine" presStyleLbl="alignNode1" presStyleIdx="1" presStyleCnt="9"/>
      <dgm:spPr/>
    </dgm:pt>
    <dgm:pt modelId="{395C1B78-69B5-42EE-AA89-7F16139EF886}" type="pres">
      <dgm:prSet presAssocID="{0D260048-EEBA-4E8B-820B-4941A3E1711B}" presName="horz1" presStyleCnt="0"/>
      <dgm:spPr/>
    </dgm:pt>
    <dgm:pt modelId="{88ED4A95-9FFF-45C2-9F4C-0516F31ECEDB}" type="pres">
      <dgm:prSet presAssocID="{0D260048-EEBA-4E8B-820B-4941A3E1711B}" presName="tx1" presStyleLbl="revTx" presStyleIdx="1" presStyleCnt="9"/>
      <dgm:spPr/>
    </dgm:pt>
    <dgm:pt modelId="{6D4BA2DA-BBB2-4F6B-8C20-FD3E8693E70E}" type="pres">
      <dgm:prSet presAssocID="{0D260048-EEBA-4E8B-820B-4941A3E1711B}" presName="vert1" presStyleCnt="0"/>
      <dgm:spPr/>
    </dgm:pt>
    <dgm:pt modelId="{1C11B785-6B0E-45A8-9E32-8F0663448DFA}" type="pres">
      <dgm:prSet presAssocID="{FA8D42DC-17CD-4207-926B-1B9023265577}" presName="thickLine" presStyleLbl="alignNode1" presStyleIdx="2" presStyleCnt="9"/>
      <dgm:spPr/>
    </dgm:pt>
    <dgm:pt modelId="{90D8AFD0-7C80-46C5-B7F7-B9231C6F6DF6}" type="pres">
      <dgm:prSet presAssocID="{FA8D42DC-17CD-4207-926B-1B9023265577}" presName="horz1" presStyleCnt="0"/>
      <dgm:spPr/>
    </dgm:pt>
    <dgm:pt modelId="{95946CF1-71B0-46AB-974E-9548CC7E00B7}" type="pres">
      <dgm:prSet presAssocID="{FA8D42DC-17CD-4207-926B-1B9023265577}" presName="tx1" presStyleLbl="revTx" presStyleIdx="2" presStyleCnt="9"/>
      <dgm:spPr/>
    </dgm:pt>
    <dgm:pt modelId="{C01221CF-32B2-4185-B0E2-43FCC21CF727}" type="pres">
      <dgm:prSet presAssocID="{FA8D42DC-17CD-4207-926B-1B9023265577}" presName="vert1" presStyleCnt="0"/>
      <dgm:spPr/>
    </dgm:pt>
    <dgm:pt modelId="{92D74288-79E9-40A2-A687-3F19F59161D2}" type="pres">
      <dgm:prSet presAssocID="{107A530F-025B-48C3-926A-C61B4EACEFC0}" presName="thickLine" presStyleLbl="alignNode1" presStyleIdx="3" presStyleCnt="9"/>
      <dgm:spPr/>
    </dgm:pt>
    <dgm:pt modelId="{6DB430E3-05D6-4745-9E88-E0DA6CAC3F86}" type="pres">
      <dgm:prSet presAssocID="{107A530F-025B-48C3-926A-C61B4EACEFC0}" presName="horz1" presStyleCnt="0"/>
      <dgm:spPr/>
    </dgm:pt>
    <dgm:pt modelId="{0C5B9F40-3FFB-450B-A6D0-C18675A012D1}" type="pres">
      <dgm:prSet presAssocID="{107A530F-025B-48C3-926A-C61B4EACEFC0}" presName="tx1" presStyleLbl="revTx" presStyleIdx="3" presStyleCnt="9"/>
      <dgm:spPr/>
    </dgm:pt>
    <dgm:pt modelId="{E1F74739-57EF-46E5-A059-C439C01681DC}" type="pres">
      <dgm:prSet presAssocID="{107A530F-025B-48C3-926A-C61B4EACEFC0}" presName="vert1" presStyleCnt="0"/>
      <dgm:spPr/>
    </dgm:pt>
    <dgm:pt modelId="{80BC3ADC-F223-41E9-945B-244D63473FB9}" type="pres">
      <dgm:prSet presAssocID="{FAAAB746-AAD1-49D8-92B3-5C838C6B39C7}" presName="thickLine" presStyleLbl="alignNode1" presStyleIdx="4" presStyleCnt="9"/>
      <dgm:spPr/>
    </dgm:pt>
    <dgm:pt modelId="{425D1B9D-3A5A-47EA-BC73-FECD1266B833}" type="pres">
      <dgm:prSet presAssocID="{FAAAB746-AAD1-49D8-92B3-5C838C6B39C7}" presName="horz1" presStyleCnt="0"/>
      <dgm:spPr/>
    </dgm:pt>
    <dgm:pt modelId="{2C39B2F0-83BB-4A39-8988-DF813BA20F89}" type="pres">
      <dgm:prSet presAssocID="{FAAAB746-AAD1-49D8-92B3-5C838C6B39C7}" presName="tx1" presStyleLbl="revTx" presStyleIdx="4" presStyleCnt="9"/>
      <dgm:spPr/>
    </dgm:pt>
    <dgm:pt modelId="{0F5BDE6D-0EE8-4B1C-AC7B-3B64A54D954D}" type="pres">
      <dgm:prSet presAssocID="{FAAAB746-AAD1-49D8-92B3-5C838C6B39C7}" presName="vert1" presStyleCnt="0"/>
      <dgm:spPr/>
    </dgm:pt>
    <dgm:pt modelId="{F462924C-8320-4CA9-9009-42C3566BED3C}" type="pres">
      <dgm:prSet presAssocID="{47417DEB-5616-4D6A-8BE3-EA41C566BC67}" presName="thickLine" presStyleLbl="alignNode1" presStyleIdx="5" presStyleCnt="9"/>
      <dgm:spPr/>
    </dgm:pt>
    <dgm:pt modelId="{3FF855FE-DBB9-4107-A516-5304213238D9}" type="pres">
      <dgm:prSet presAssocID="{47417DEB-5616-4D6A-8BE3-EA41C566BC67}" presName="horz1" presStyleCnt="0"/>
      <dgm:spPr/>
    </dgm:pt>
    <dgm:pt modelId="{CCF73EBE-2233-4AF7-A797-FAC6AB83BF45}" type="pres">
      <dgm:prSet presAssocID="{47417DEB-5616-4D6A-8BE3-EA41C566BC67}" presName="tx1" presStyleLbl="revTx" presStyleIdx="5" presStyleCnt="9"/>
      <dgm:spPr/>
    </dgm:pt>
    <dgm:pt modelId="{0ED20A21-F839-44AD-A368-8F36B37FE4B6}" type="pres">
      <dgm:prSet presAssocID="{47417DEB-5616-4D6A-8BE3-EA41C566BC67}" presName="vert1" presStyleCnt="0"/>
      <dgm:spPr/>
    </dgm:pt>
    <dgm:pt modelId="{37E561ED-F5AA-410D-B03E-DA4D165B586D}" type="pres">
      <dgm:prSet presAssocID="{827C8B0C-1CD7-4986-809E-694F250CD443}" presName="thickLine" presStyleLbl="alignNode1" presStyleIdx="6" presStyleCnt="9"/>
      <dgm:spPr/>
    </dgm:pt>
    <dgm:pt modelId="{BF976E54-D62E-4E20-A6ED-B7C05AF7BC05}" type="pres">
      <dgm:prSet presAssocID="{827C8B0C-1CD7-4986-809E-694F250CD443}" presName="horz1" presStyleCnt="0"/>
      <dgm:spPr/>
    </dgm:pt>
    <dgm:pt modelId="{178B7840-81DB-4DD9-A868-1D476EB3B322}" type="pres">
      <dgm:prSet presAssocID="{827C8B0C-1CD7-4986-809E-694F250CD443}" presName="tx1" presStyleLbl="revTx" presStyleIdx="6" presStyleCnt="9"/>
      <dgm:spPr/>
    </dgm:pt>
    <dgm:pt modelId="{88097372-B529-4A64-B510-9DBB39480B86}" type="pres">
      <dgm:prSet presAssocID="{827C8B0C-1CD7-4986-809E-694F250CD443}" presName="vert1" presStyleCnt="0"/>
      <dgm:spPr/>
    </dgm:pt>
    <dgm:pt modelId="{7D4670CB-B174-43F7-9D44-5E1DC37B70F9}" type="pres">
      <dgm:prSet presAssocID="{A90555ED-F413-4763-B44B-C8B7E4706DA4}" presName="thickLine" presStyleLbl="alignNode1" presStyleIdx="7" presStyleCnt="9"/>
      <dgm:spPr/>
    </dgm:pt>
    <dgm:pt modelId="{C31F5B6D-9496-4B1A-B0D7-E8D51849F5F9}" type="pres">
      <dgm:prSet presAssocID="{A90555ED-F413-4763-B44B-C8B7E4706DA4}" presName="horz1" presStyleCnt="0"/>
      <dgm:spPr/>
    </dgm:pt>
    <dgm:pt modelId="{79FA0ACB-A0A8-49F3-9CC5-627452C667D4}" type="pres">
      <dgm:prSet presAssocID="{A90555ED-F413-4763-B44B-C8B7E4706DA4}" presName="tx1" presStyleLbl="revTx" presStyleIdx="7" presStyleCnt="9"/>
      <dgm:spPr/>
    </dgm:pt>
    <dgm:pt modelId="{759187F1-BE19-4D5D-B111-224C9A49FD6A}" type="pres">
      <dgm:prSet presAssocID="{A90555ED-F413-4763-B44B-C8B7E4706DA4}" presName="vert1" presStyleCnt="0"/>
      <dgm:spPr/>
    </dgm:pt>
    <dgm:pt modelId="{398AA93E-AE59-492C-80B6-5BCDC6B32C28}" type="pres">
      <dgm:prSet presAssocID="{46DACBA8-B517-4E53-9417-78E4D7DD39AA}" presName="thickLine" presStyleLbl="alignNode1" presStyleIdx="8" presStyleCnt="9"/>
      <dgm:spPr/>
    </dgm:pt>
    <dgm:pt modelId="{E5AE01B9-8910-42FF-8D5D-FFD1AF30AEFE}" type="pres">
      <dgm:prSet presAssocID="{46DACBA8-B517-4E53-9417-78E4D7DD39AA}" presName="horz1" presStyleCnt="0"/>
      <dgm:spPr/>
    </dgm:pt>
    <dgm:pt modelId="{9AF80267-CA6C-43E0-B530-25F36D853D77}" type="pres">
      <dgm:prSet presAssocID="{46DACBA8-B517-4E53-9417-78E4D7DD39AA}" presName="tx1" presStyleLbl="revTx" presStyleIdx="8" presStyleCnt="9"/>
      <dgm:spPr/>
    </dgm:pt>
    <dgm:pt modelId="{6A408468-49F9-4391-AD8F-534DCFD109F8}" type="pres">
      <dgm:prSet presAssocID="{46DACBA8-B517-4E53-9417-78E4D7DD39AA}" presName="vert1" presStyleCnt="0"/>
      <dgm:spPr/>
    </dgm:pt>
  </dgm:ptLst>
  <dgm:cxnLst>
    <dgm:cxn modelId="{B68A2B04-2ABB-4F97-A82B-EB6446EE1DC8}" srcId="{84C5EC12-45C2-45AB-B1CA-EF5FF6C82D49}" destId="{107A530F-025B-48C3-926A-C61B4EACEFC0}" srcOrd="3" destOrd="0" parTransId="{0669CCC2-7D4E-4799-A3C2-69C0AB5920B3}" sibTransId="{DA74AFA9-F966-4ECC-9CDB-6C52D153EDD0}"/>
    <dgm:cxn modelId="{0B3DC71F-4071-46F9-9607-2951A17B17FE}" srcId="{84C5EC12-45C2-45AB-B1CA-EF5FF6C82D49}" destId="{46DACBA8-B517-4E53-9417-78E4D7DD39AA}" srcOrd="8" destOrd="0" parTransId="{7172AA27-4E26-4CB4-AAF5-9E096370AC2F}" sibTransId="{60FC0F67-6830-42A1-9302-2BDEF43C8C91}"/>
    <dgm:cxn modelId="{B106FA25-1D3B-4511-821A-5D12E091F66C}" type="presOf" srcId="{107A530F-025B-48C3-926A-C61B4EACEFC0}" destId="{0C5B9F40-3FFB-450B-A6D0-C18675A012D1}" srcOrd="0" destOrd="0" presId="urn:microsoft.com/office/officeart/2008/layout/LinedList"/>
    <dgm:cxn modelId="{670F7C38-9591-4BA0-9AF7-5257DA78FB79}" type="presOf" srcId="{47417DEB-5616-4D6A-8BE3-EA41C566BC67}" destId="{CCF73EBE-2233-4AF7-A797-FAC6AB83BF45}" srcOrd="0" destOrd="0" presId="urn:microsoft.com/office/officeart/2008/layout/LinedList"/>
    <dgm:cxn modelId="{2F1F783B-D2D2-462E-BD54-7438B4FAB92E}" srcId="{84C5EC12-45C2-45AB-B1CA-EF5FF6C82D49}" destId="{A017CA35-9BB3-4D51-A33C-1B8B00BF5DF4}" srcOrd="0" destOrd="0" parTransId="{8DBC7982-E945-4EED-A5B7-472F07A547DD}" sibTransId="{0BE7E278-58AC-497A-8364-3F3B936F058C}"/>
    <dgm:cxn modelId="{E8B4805B-8076-4608-9D1B-499145AE8541}" srcId="{84C5EC12-45C2-45AB-B1CA-EF5FF6C82D49}" destId="{FA8D42DC-17CD-4207-926B-1B9023265577}" srcOrd="2" destOrd="0" parTransId="{85C53EE2-5BFF-4E18-A7DE-E5F5E6BBE070}" sibTransId="{163F75F6-1122-465C-BD68-35E29CE85A79}"/>
    <dgm:cxn modelId="{4818C666-0E10-413B-9FFB-305614F029D8}" type="presOf" srcId="{FAAAB746-AAD1-49D8-92B3-5C838C6B39C7}" destId="{2C39B2F0-83BB-4A39-8988-DF813BA20F89}" srcOrd="0" destOrd="0" presId="urn:microsoft.com/office/officeart/2008/layout/LinedList"/>
    <dgm:cxn modelId="{C2835B4B-A28F-443E-9964-BC6A24EA6FC2}" srcId="{84C5EC12-45C2-45AB-B1CA-EF5FF6C82D49}" destId="{FAAAB746-AAD1-49D8-92B3-5C838C6B39C7}" srcOrd="4" destOrd="0" parTransId="{6A8BDFCB-8ED5-4EE5-940B-DC3A00BFC7CD}" sibTransId="{C9E06A1D-B735-4B5E-AD6F-E229ABC7947A}"/>
    <dgm:cxn modelId="{565D316D-CAF3-4110-8669-61B8DDD4B0BD}" type="presOf" srcId="{46DACBA8-B517-4E53-9417-78E4D7DD39AA}" destId="{9AF80267-CA6C-43E0-B530-25F36D853D77}" srcOrd="0" destOrd="0" presId="urn:microsoft.com/office/officeart/2008/layout/LinedList"/>
    <dgm:cxn modelId="{226DA950-431A-4411-B3D7-C9DD55CAFACE}" srcId="{84C5EC12-45C2-45AB-B1CA-EF5FF6C82D49}" destId="{A90555ED-F413-4763-B44B-C8B7E4706DA4}" srcOrd="7" destOrd="0" parTransId="{E8F9849B-ECA9-4F44-93D1-851B3D925E51}" sibTransId="{BCF0D082-397F-464C-B06B-7F2E9B2B52EE}"/>
    <dgm:cxn modelId="{D3B04F58-3390-4694-A8CB-80DBBCEF7398}" type="presOf" srcId="{827C8B0C-1CD7-4986-809E-694F250CD443}" destId="{178B7840-81DB-4DD9-A868-1D476EB3B322}" srcOrd="0" destOrd="0" presId="urn:microsoft.com/office/officeart/2008/layout/LinedList"/>
    <dgm:cxn modelId="{BB3E7758-C67F-4319-8243-BA3293AE955D}" srcId="{84C5EC12-45C2-45AB-B1CA-EF5FF6C82D49}" destId="{827C8B0C-1CD7-4986-809E-694F250CD443}" srcOrd="6" destOrd="0" parTransId="{53F5C9C8-194A-48F8-A922-3AB1B8FFEB37}" sibTransId="{FA72B549-D512-400A-85DB-03DEB48C542E}"/>
    <dgm:cxn modelId="{93CB8583-E443-46F2-A597-59A53CD74D8A}" type="presOf" srcId="{A017CA35-9BB3-4D51-A33C-1B8B00BF5DF4}" destId="{F5526089-36B7-414F-BAFB-AD887EB03B14}" srcOrd="0" destOrd="0" presId="urn:microsoft.com/office/officeart/2008/layout/LinedList"/>
    <dgm:cxn modelId="{4E4BE29E-F15C-4ABD-A90E-1CBC4DED6384}" type="presOf" srcId="{FA8D42DC-17CD-4207-926B-1B9023265577}" destId="{95946CF1-71B0-46AB-974E-9548CC7E00B7}" srcOrd="0" destOrd="0" presId="urn:microsoft.com/office/officeart/2008/layout/LinedList"/>
    <dgm:cxn modelId="{708575A0-D4CE-419D-B5DD-84649CC9E07B}" type="presOf" srcId="{A90555ED-F413-4763-B44B-C8B7E4706DA4}" destId="{79FA0ACB-A0A8-49F3-9CC5-627452C667D4}" srcOrd="0" destOrd="0" presId="urn:microsoft.com/office/officeart/2008/layout/LinedList"/>
    <dgm:cxn modelId="{6EDBDBAA-3CCD-49FF-9C4E-FF00C1C57016}" srcId="{84C5EC12-45C2-45AB-B1CA-EF5FF6C82D49}" destId="{0D260048-EEBA-4E8B-820B-4941A3E1711B}" srcOrd="1" destOrd="0" parTransId="{F4694468-0510-4AA1-902B-D4EBA87B3A8A}" sibTransId="{DA556934-D89C-4738-8D3C-E817709D1DFA}"/>
    <dgm:cxn modelId="{A36723B2-0019-4287-8035-F0B6D30F22B9}" srcId="{84C5EC12-45C2-45AB-B1CA-EF5FF6C82D49}" destId="{47417DEB-5616-4D6A-8BE3-EA41C566BC67}" srcOrd="5" destOrd="0" parTransId="{5711BE54-08F1-4EFF-B70A-56FE83A1AAB8}" sibTransId="{6A77EBA8-5190-473D-9D0F-A5A6E5DC7162}"/>
    <dgm:cxn modelId="{F77B3DD4-B210-4035-8904-CDDE8185B4AF}" type="presOf" srcId="{84C5EC12-45C2-45AB-B1CA-EF5FF6C82D49}" destId="{47424164-E34B-4DFA-9E00-9198659C19D3}" srcOrd="0" destOrd="0" presId="urn:microsoft.com/office/officeart/2008/layout/LinedList"/>
    <dgm:cxn modelId="{EBEFC1EB-555F-41AA-B3B9-646BEC101D95}" type="presOf" srcId="{0D260048-EEBA-4E8B-820B-4941A3E1711B}" destId="{88ED4A95-9FFF-45C2-9F4C-0516F31ECEDB}" srcOrd="0" destOrd="0" presId="urn:microsoft.com/office/officeart/2008/layout/LinedList"/>
    <dgm:cxn modelId="{B2CE0F24-7FEA-4FDF-BDAE-822CAC5AE8B7}" type="presParOf" srcId="{47424164-E34B-4DFA-9E00-9198659C19D3}" destId="{711C64DB-2E72-4860-8054-5F3CCA03D862}" srcOrd="0" destOrd="0" presId="urn:microsoft.com/office/officeart/2008/layout/LinedList"/>
    <dgm:cxn modelId="{6DF681F4-D18A-43A9-9406-3C746E65D9AF}" type="presParOf" srcId="{47424164-E34B-4DFA-9E00-9198659C19D3}" destId="{3A8537CC-F5C3-4703-BB25-D59EF0B8FE7F}" srcOrd="1" destOrd="0" presId="urn:microsoft.com/office/officeart/2008/layout/LinedList"/>
    <dgm:cxn modelId="{0C02C228-58A3-4168-9A57-831B7B6E3FFE}" type="presParOf" srcId="{3A8537CC-F5C3-4703-BB25-D59EF0B8FE7F}" destId="{F5526089-36B7-414F-BAFB-AD887EB03B14}" srcOrd="0" destOrd="0" presId="urn:microsoft.com/office/officeart/2008/layout/LinedList"/>
    <dgm:cxn modelId="{788ACD77-0521-47BF-8439-AA1599EE4581}" type="presParOf" srcId="{3A8537CC-F5C3-4703-BB25-D59EF0B8FE7F}" destId="{C5A77097-E4E1-4D84-AFB9-17E6C44CF908}" srcOrd="1" destOrd="0" presId="urn:microsoft.com/office/officeart/2008/layout/LinedList"/>
    <dgm:cxn modelId="{1D63BE1F-251F-49E1-9380-28A0C4AB208B}" type="presParOf" srcId="{47424164-E34B-4DFA-9E00-9198659C19D3}" destId="{D624BD73-E71A-43A5-A3D4-97ED53F5B235}" srcOrd="2" destOrd="0" presId="urn:microsoft.com/office/officeart/2008/layout/LinedList"/>
    <dgm:cxn modelId="{5BC29E88-7EDB-4BEC-8D5A-8A49B013F8EB}" type="presParOf" srcId="{47424164-E34B-4DFA-9E00-9198659C19D3}" destId="{395C1B78-69B5-42EE-AA89-7F16139EF886}" srcOrd="3" destOrd="0" presId="urn:microsoft.com/office/officeart/2008/layout/LinedList"/>
    <dgm:cxn modelId="{578603B0-F702-499A-9CFA-5B20BF609B0D}" type="presParOf" srcId="{395C1B78-69B5-42EE-AA89-7F16139EF886}" destId="{88ED4A95-9FFF-45C2-9F4C-0516F31ECEDB}" srcOrd="0" destOrd="0" presId="urn:microsoft.com/office/officeart/2008/layout/LinedList"/>
    <dgm:cxn modelId="{9D520966-28F5-4230-903E-78CE892BC616}" type="presParOf" srcId="{395C1B78-69B5-42EE-AA89-7F16139EF886}" destId="{6D4BA2DA-BBB2-4F6B-8C20-FD3E8693E70E}" srcOrd="1" destOrd="0" presId="urn:microsoft.com/office/officeart/2008/layout/LinedList"/>
    <dgm:cxn modelId="{CCF153DA-18E9-4DD5-A23D-BD5B2F482A1E}" type="presParOf" srcId="{47424164-E34B-4DFA-9E00-9198659C19D3}" destId="{1C11B785-6B0E-45A8-9E32-8F0663448DFA}" srcOrd="4" destOrd="0" presId="urn:microsoft.com/office/officeart/2008/layout/LinedList"/>
    <dgm:cxn modelId="{94688E57-1D63-4F20-B951-F293F0DE5D51}" type="presParOf" srcId="{47424164-E34B-4DFA-9E00-9198659C19D3}" destId="{90D8AFD0-7C80-46C5-B7F7-B9231C6F6DF6}" srcOrd="5" destOrd="0" presId="urn:microsoft.com/office/officeart/2008/layout/LinedList"/>
    <dgm:cxn modelId="{39940F6D-4D61-4E19-8C76-A9376BA52C61}" type="presParOf" srcId="{90D8AFD0-7C80-46C5-B7F7-B9231C6F6DF6}" destId="{95946CF1-71B0-46AB-974E-9548CC7E00B7}" srcOrd="0" destOrd="0" presId="urn:microsoft.com/office/officeart/2008/layout/LinedList"/>
    <dgm:cxn modelId="{4DA4C5C1-62AB-4EC9-AB9E-FB575EBB031A}" type="presParOf" srcId="{90D8AFD0-7C80-46C5-B7F7-B9231C6F6DF6}" destId="{C01221CF-32B2-4185-B0E2-43FCC21CF727}" srcOrd="1" destOrd="0" presId="urn:microsoft.com/office/officeart/2008/layout/LinedList"/>
    <dgm:cxn modelId="{6D56F437-6300-461A-8BAA-3814A9423D2F}" type="presParOf" srcId="{47424164-E34B-4DFA-9E00-9198659C19D3}" destId="{92D74288-79E9-40A2-A687-3F19F59161D2}" srcOrd="6" destOrd="0" presId="urn:microsoft.com/office/officeart/2008/layout/LinedList"/>
    <dgm:cxn modelId="{CDADACFC-913E-4BE6-89F9-0FF279C4C0D8}" type="presParOf" srcId="{47424164-E34B-4DFA-9E00-9198659C19D3}" destId="{6DB430E3-05D6-4745-9E88-E0DA6CAC3F86}" srcOrd="7" destOrd="0" presId="urn:microsoft.com/office/officeart/2008/layout/LinedList"/>
    <dgm:cxn modelId="{789244A7-F0ED-4FAE-AE00-1A605FA2BE52}" type="presParOf" srcId="{6DB430E3-05D6-4745-9E88-E0DA6CAC3F86}" destId="{0C5B9F40-3FFB-450B-A6D0-C18675A012D1}" srcOrd="0" destOrd="0" presId="urn:microsoft.com/office/officeart/2008/layout/LinedList"/>
    <dgm:cxn modelId="{4F8377C9-45CC-467C-88CF-F581FFAC20FA}" type="presParOf" srcId="{6DB430E3-05D6-4745-9E88-E0DA6CAC3F86}" destId="{E1F74739-57EF-46E5-A059-C439C01681DC}" srcOrd="1" destOrd="0" presId="urn:microsoft.com/office/officeart/2008/layout/LinedList"/>
    <dgm:cxn modelId="{DD4F279A-BCC3-4383-A9E2-C73EDE948EA9}" type="presParOf" srcId="{47424164-E34B-4DFA-9E00-9198659C19D3}" destId="{80BC3ADC-F223-41E9-945B-244D63473FB9}" srcOrd="8" destOrd="0" presId="urn:microsoft.com/office/officeart/2008/layout/LinedList"/>
    <dgm:cxn modelId="{19EDFB3B-1C5F-44A4-9D34-A873D14D2229}" type="presParOf" srcId="{47424164-E34B-4DFA-9E00-9198659C19D3}" destId="{425D1B9D-3A5A-47EA-BC73-FECD1266B833}" srcOrd="9" destOrd="0" presId="urn:microsoft.com/office/officeart/2008/layout/LinedList"/>
    <dgm:cxn modelId="{6E4852CD-F31D-4FD0-AAE1-6BDB58233A59}" type="presParOf" srcId="{425D1B9D-3A5A-47EA-BC73-FECD1266B833}" destId="{2C39B2F0-83BB-4A39-8988-DF813BA20F89}" srcOrd="0" destOrd="0" presId="urn:microsoft.com/office/officeart/2008/layout/LinedList"/>
    <dgm:cxn modelId="{66DF3F91-14B1-4FC7-9471-FB424C2B733C}" type="presParOf" srcId="{425D1B9D-3A5A-47EA-BC73-FECD1266B833}" destId="{0F5BDE6D-0EE8-4B1C-AC7B-3B64A54D954D}" srcOrd="1" destOrd="0" presId="urn:microsoft.com/office/officeart/2008/layout/LinedList"/>
    <dgm:cxn modelId="{8320D81A-2DFD-46EE-8888-4F80AE46E278}" type="presParOf" srcId="{47424164-E34B-4DFA-9E00-9198659C19D3}" destId="{F462924C-8320-4CA9-9009-42C3566BED3C}" srcOrd="10" destOrd="0" presId="urn:microsoft.com/office/officeart/2008/layout/LinedList"/>
    <dgm:cxn modelId="{41719BEA-A252-4610-BD00-9412E8400FE4}" type="presParOf" srcId="{47424164-E34B-4DFA-9E00-9198659C19D3}" destId="{3FF855FE-DBB9-4107-A516-5304213238D9}" srcOrd="11" destOrd="0" presId="urn:microsoft.com/office/officeart/2008/layout/LinedList"/>
    <dgm:cxn modelId="{4125C511-968D-4970-903F-091264A5BA08}" type="presParOf" srcId="{3FF855FE-DBB9-4107-A516-5304213238D9}" destId="{CCF73EBE-2233-4AF7-A797-FAC6AB83BF45}" srcOrd="0" destOrd="0" presId="urn:microsoft.com/office/officeart/2008/layout/LinedList"/>
    <dgm:cxn modelId="{F3695A57-E496-4F92-9085-D634A568E2A4}" type="presParOf" srcId="{3FF855FE-DBB9-4107-A516-5304213238D9}" destId="{0ED20A21-F839-44AD-A368-8F36B37FE4B6}" srcOrd="1" destOrd="0" presId="urn:microsoft.com/office/officeart/2008/layout/LinedList"/>
    <dgm:cxn modelId="{2FEBD8B0-C2BF-4A14-BA5D-6CB41ACC5738}" type="presParOf" srcId="{47424164-E34B-4DFA-9E00-9198659C19D3}" destId="{37E561ED-F5AA-410D-B03E-DA4D165B586D}" srcOrd="12" destOrd="0" presId="urn:microsoft.com/office/officeart/2008/layout/LinedList"/>
    <dgm:cxn modelId="{6E2E6E5C-2003-4194-840A-27EC4822CD0C}" type="presParOf" srcId="{47424164-E34B-4DFA-9E00-9198659C19D3}" destId="{BF976E54-D62E-4E20-A6ED-B7C05AF7BC05}" srcOrd="13" destOrd="0" presId="urn:microsoft.com/office/officeart/2008/layout/LinedList"/>
    <dgm:cxn modelId="{6E6F4EB1-D780-4C42-97FE-04C824F0C140}" type="presParOf" srcId="{BF976E54-D62E-4E20-A6ED-B7C05AF7BC05}" destId="{178B7840-81DB-4DD9-A868-1D476EB3B322}" srcOrd="0" destOrd="0" presId="urn:microsoft.com/office/officeart/2008/layout/LinedList"/>
    <dgm:cxn modelId="{B4F55E20-4563-4F62-A919-CA14A7A1FAAB}" type="presParOf" srcId="{BF976E54-D62E-4E20-A6ED-B7C05AF7BC05}" destId="{88097372-B529-4A64-B510-9DBB39480B86}" srcOrd="1" destOrd="0" presId="urn:microsoft.com/office/officeart/2008/layout/LinedList"/>
    <dgm:cxn modelId="{D3DA4DD5-5827-4455-AF01-7BE666ACA67B}" type="presParOf" srcId="{47424164-E34B-4DFA-9E00-9198659C19D3}" destId="{7D4670CB-B174-43F7-9D44-5E1DC37B70F9}" srcOrd="14" destOrd="0" presId="urn:microsoft.com/office/officeart/2008/layout/LinedList"/>
    <dgm:cxn modelId="{86BB352A-9814-4DAE-9802-72A976D95BF6}" type="presParOf" srcId="{47424164-E34B-4DFA-9E00-9198659C19D3}" destId="{C31F5B6D-9496-4B1A-B0D7-E8D51849F5F9}" srcOrd="15" destOrd="0" presId="urn:microsoft.com/office/officeart/2008/layout/LinedList"/>
    <dgm:cxn modelId="{3A992CBD-10E3-4B1C-89C4-5D32C2024B6D}" type="presParOf" srcId="{C31F5B6D-9496-4B1A-B0D7-E8D51849F5F9}" destId="{79FA0ACB-A0A8-49F3-9CC5-627452C667D4}" srcOrd="0" destOrd="0" presId="urn:microsoft.com/office/officeart/2008/layout/LinedList"/>
    <dgm:cxn modelId="{F1A4B2EC-1E38-45A0-92B1-65F7C8644114}" type="presParOf" srcId="{C31F5B6D-9496-4B1A-B0D7-E8D51849F5F9}" destId="{759187F1-BE19-4D5D-B111-224C9A49FD6A}" srcOrd="1" destOrd="0" presId="urn:microsoft.com/office/officeart/2008/layout/LinedList"/>
    <dgm:cxn modelId="{5BE1AEBA-70F3-47AB-B543-3D4BA806183D}" type="presParOf" srcId="{47424164-E34B-4DFA-9E00-9198659C19D3}" destId="{398AA93E-AE59-492C-80B6-5BCDC6B32C28}" srcOrd="16" destOrd="0" presId="urn:microsoft.com/office/officeart/2008/layout/LinedList"/>
    <dgm:cxn modelId="{0CA03AE2-D54C-482A-BBF4-78E426F5615D}" type="presParOf" srcId="{47424164-E34B-4DFA-9E00-9198659C19D3}" destId="{E5AE01B9-8910-42FF-8D5D-FFD1AF30AEFE}" srcOrd="17" destOrd="0" presId="urn:microsoft.com/office/officeart/2008/layout/LinedList"/>
    <dgm:cxn modelId="{D50669F7-C505-49B2-AAE8-1A5B2F26F0DF}" type="presParOf" srcId="{E5AE01B9-8910-42FF-8D5D-FFD1AF30AEFE}" destId="{9AF80267-CA6C-43E0-B530-25F36D853D77}" srcOrd="0" destOrd="0" presId="urn:microsoft.com/office/officeart/2008/layout/LinedList"/>
    <dgm:cxn modelId="{F7839875-F08A-4535-B0A7-C6DD97B91653}" type="presParOf" srcId="{E5AE01B9-8910-42FF-8D5D-FFD1AF30AEFE}" destId="{6A408468-49F9-4391-AD8F-534DCFD109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AF2C3A-740E-4562-ABA0-FE8810A49A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094C993-CA43-41C3-94BD-31366E8A663F}">
      <dgm:prSet/>
      <dgm:spPr/>
      <dgm:t>
        <a:bodyPr/>
        <a:lstStyle/>
        <a:p>
          <a:r>
            <a:rPr lang="en-US"/>
            <a:t>Heavy use of NAT and firewalls that limit performance</a:t>
          </a:r>
        </a:p>
      </dgm:t>
    </dgm:pt>
    <dgm:pt modelId="{7698DD44-6C50-41B6-B93D-146767198A40}" type="parTrans" cxnId="{4EC96899-C623-4D35-BE29-78DF27C80E2C}">
      <dgm:prSet/>
      <dgm:spPr/>
      <dgm:t>
        <a:bodyPr/>
        <a:lstStyle/>
        <a:p>
          <a:endParaRPr lang="en-US"/>
        </a:p>
      </dgm:t>
    </dgm:pt>
    <dgm:pt modelId="{14F81621-D1AF-4BA4-9A3B-11CFFCBC6E54}" type="sibTrans" cxnId="{4EC96899-C623-4D35-BE29-78DF27C80E2C}">
      <dgm:prSet/>
      <dgm:spPr/>
      <dgm:t>
        <a:bodyPr/>
        <a:lstStyle/>
        <a:p>
          <a:endParaRPr lang="en-US"/>
        </a:p>
      </dgm:t>
    </dgm:pt>
    <dgm:pt modelId="{797C119E-1DDD-4E81-AB58-72733E328325}">
      <dgm:prSet/>
      <dgm:spPr/>
      <dgm:t>
        <a:bodyPr/>
        <a:lstStyle/>
        <a:p>
          <a:r>
            <a:rPr lang="en-US"/>
            <a:t>Network which are not structured properly cannot be effectively utilize with high bandwidth connections</a:t>
          </a:r>
        </a:p>
      </dgm:t>
    </dgm:pt>
    <dgm:pt modelId="{15705689-8ED1-4889-ADA3-5DFAD13AED32}" type="parTrans" cxnId="{0A13AEBE-BF84-4871-9DC1-7AE4573E351C}">
      <dgm:prSet/>
      <dgm:spPr/>
      <dgm:t>
        <a:bodyPr/>
        <a:lstStyle/>
        <a:p>
          <a:endParaRPr lang="en-US"/>
        </a:p>
      </dgm:t>
    </dgm:pt>
    <dgm:pt modelId="{C655BF1A-B308-4BC6-8796-6BDA61F12D15}" type="sibTrans" cxnId="{0A13AEBE-BF84-4871-9DC1-7AE4573E351C}">
      <dgm:prSet/>
      <dgm:spPr/>
      <dgm:t>
        <a:bodyPr/>
        <a:lstStyle/>
        <a:p>
          <a:endParaRPr lang="en-US"/>
        </a:p>
      </dgm:t>
    </dgm:pt>
    <dgm:pt modelId="{ED09F20E-9645-4D22-8FA4-091F4EC0A092}">
      <dgm:prSet/>
      <dgm:spPr/>
      <dgm:t>
        <a:bodyPr/>
        <a:lstStyle/>
        <a:p>
          <a:r>
            <a:rPr lang="en-US"/>
            <a:t>Networks which are built with unmanaged network equipment that provide no ability for monitoring or tuning the network</a:t>
          </a:r>
        </a:p>
      </dgm:t>
    </dgm:pt>
    <dgm:pt modelId="{5C22821B-81B4-4248-892E-F2F68A37A592}" type="parTrans" cxnId="{29ED15EF-F036-49CB-A31E-820E1190D759}">
      <dgm:prSet/>
      <dgm:spPr/>
      <dgm:t>
        <a:bodyPr/>
        <a:lstStyle/>
        <a:p>
          <a:endParaRPr lang="en-US"/>
        </a:p>
      </dgm:t>
    </dgm:pt>
    <dgm:pt modelId="{597E5C02-FE6E-4140-BD41-968560F1818B}" type="sibTrans" cxnId="{29ED15EF-F036-49CB-A31E-820E1190D759}">
      <dgm:prSet/>
      <dgm:spPr/>
      <dgm:t>
        <a:bodyPr/>
        <a:lstStyle/>
        <a:p>
          <a:endParaRPr lang="en-US"/>
        </a:p>
      </dgm:t>
    </dgm:pt>
    <dgm:pt modelId="{8B781F63-0109-409B-ACD0-EE7754D572E8}">
      <dgm:prSet phldr="0"/>
      <dgm:spPr/>
      <dgm:t>
        <a:bodyPr/>
        <a:lstStyle/>
        <a:p>
          <a:pPr rtl="0"/>
          <a:r>
            <a:rPr lang="en-US">
              <a:latin typeface="Calibri Light" panose="020F0302020204030204"/>
            </a:rPr>
            <a:t>Slow speed or low Bandwidth due to wireless connection</a:t>
          </a:r>
        </a:p>
      </dgm:t>
    </dgm:pt>
    <dgm:pt modelId="{DCEE02EE-43FE-439C-8B6F-2636A56C8130}" type="parTrans" cxnId="{D284DFC4-B605-4E68-9380-8C3DCFE4285D}">
      <dgm:prSet/>
      <dgm:spPr/>
    </dgm:pt>
    <dgm:pt modelId="{CEA56A2E-D4B7-4B6B-B258-EC85E51B4766}" type="sibTrans" cxnId="{D284DFC4-B605-4E68-9380-8C3DCFE4285D}">
      <dgm:prSet/>
      <dgm:spPr/>
    </dgm:pt>
    <dgm:pt modelId="{850015A8-2752-483D-8586-7694ABD123E9}" type="pres">
      <dgm:prSet presAssocID="{97AF2C3A-740E-4562-ABA0-FE8810A49AC5}" presName="linear" presStyleCnt="0">
        <dgm:presLayoutVars>
          <dgm:animLvl val="lvl"/>
          <dgm:resizeHandles val="exact"/>
        </dgm:presLayoutVars>
      </dgm:prSet>
      <dgm:spPr/>
    </dgm:pt>
    <dgm:pt modelId="{282441E1-B8D9-4C66-AC90-AE8746C1DF5D}" type="pres">
      <dgm:prSet presAssocID="{0094C993-CA43-41C3-94BD-31366E8A663F}" presName="parentText" presStyleLbl="node1" presStyleIdx="0" presStyleCnt="4">
        <dgm:presLayoutVars>
          <dgm:chMax val="0"/>
          <dgm:bulletEnabled val="1"/>
        </dgm:presLayoutVars>
      </dgm:prSet>
      <dgm:spPr/>
    </dgm:pt>
    <dgm:pt modelId="{3C2F6FD9-3B55-4CA1-803D-A23A42ACFC27}" type="pres">
      <dgm:prSet presAssocID="{14F81621-D1AF-4BA4-9A3B-11CFFCBC6E54}" presName="spacer" presStyleCnt="0"/>
      <dgm:spPr/>
    </dgm:pt>
    <dgm:pt modelId="{FDBFF069-3893-4C5D-B66E-6941141205F0}" type="pres">
      <dgm:prSet presAssocID="{797C119E-1DDD-4E81-AB58-72733E328325}" presName="parentText" presStyleLbl="node1" presStyleIdx="1" presStyleCnt="4">
        <dgm:presLayoutVars>
          <dgm:chMax val="0"/>
          <dgm:bulletEnabled val="1"/>
        </dgm:presLayoutVars>
      </dgm:prSet>
      <dgm:spPr/>
    </dgm:pt>
    <dgm:pt modelId="{01D5409A-9B5D-4DBA-9585-8BFCE1BAE66C}" type="pres">
      <dgm:prSet presAssocID="{C655BF1A-B308-4BC6-8796-6BDA61F12D15}" presName="spacer" presStyleCnt="0"/>
      <dgm:spPr/>
    </dgm:pt>
    <dgm:pt modelId="{20D40215-7814-4BB5-A8A9-FF09DFB6D656}" type="pres">
      <dgm:prSet presAssocID="{ED09F20E-9645-4D22-8FA4-091F4EC0A092}" presName="parentText" presStyleLbl="node1" presStyleIdx="2" presStyleCnt="4">
        <dgm:presLayoutVars>
          <dgm:chMax val="0"/>
          <dgm:bulletEnabled val="1"/>
        </dgm:presLayoutVars>
      </dgm:prSet>
      <dgm:spPr/>
    </dgm:pt>
    <dgm:pt modelId="{2FBCEB94-4561-4586-976A-F6473DC05C06}" type="pres">
      <dgm:prSet presAssocID="{597E5C02-FE6E-4140-BD41-968560F1818B}" presName="spacer" presStyleCnt="0"/>
      <dgm:spPr/>
    </dgm:pt>
    <dgm:pt modelId="{C9B98F15-DE8C-4E46-AA78-E7F0CF73AFAC}" type="pres">
      <dgm:prSet presAssocID="{8B781F63-0109-409B-ACD0-EE7754D572E8}" presName="parentText" presStyleLbl="node1" presStyleIdx="3" presStyleCnt="4">
        <dgm:presLayoutVars>
          <dgm:chMax val="0"/>
          <dgm:bulletEnabled val="1"/>
        </dgm:presLayoutVars>
      </dgm:prSet>
      <dgm:spPr/>
    </dgm:pt>
  </dgm:ptLst>
  <dgm:cxnLst>
    <dgm:cxn modelId="{E97D7F68-BCCC-4E73-8213-F15CF03D2B33}" type="presOf" srcId="{0094C993-CA43-41C3-94BD-31366E8A663F}" destId="{282441E1-B8D9-4C66-AC90-AE8746C1DF5D}" srcOrd="0" destOrd="0" presId="urn:microsoft.com/office/officeart/2005/8/layout/vList2"/>
    <dgm:cxn modelId="{DF972874-9590-40A5-BDA9-B720566E9EEF}" type="presOf" srcId="{797C119E-1DDD-4E81-AB58-72733E328325}" destId="{FDBFF069-3893-4C5D-B66E-6941141205F0}" srcOrd="0" destOrd="0" presId="urn:microsoft.com/office/officeart/2005/8/layout/vList2"/>
    <dgm:cxn modelId="{4EC96899-C623-4D35-BE29-78DF27C80E2C}" srcId="{97AF2C3A-740E-4562-ABA0-FE8810A49AC5}" destId="{0094C993-CA43-41C3-94BD-31366E8A663F}" srcOrd="0" destOrd="0" parTransId="{7698DD44-6C50-41B6-B93D-146767198A40}" sibTransId="{14F81621-D1AF-4BA4-9A3B-11CFFCBC6E54}"/>
    <dgm:cxn modelId="{E6DC82B2-F7DF-41DA-AF68-8D9C902640BC}" type="presOf" srcId="{8B781F63-0109-409B-ACD0-EE7754D572E8}" destId="{C9B98F15-DE8C-4E46-AA78-E7F0CF73AFAC}" srcOrd="0" destOrd="0" presId="urn:microsoft.com/office/officeart/2005/8/layout/vList2"/>
    <dgm:cxn modelId="{0A13AEBE-BF84-4871-9DC1-7AE4573E351C}" srcId="{97AF2C3A-740E-4562-ABA0-FE8810A49AC5}" destId="{797C119E-1DDD-4E81-AB58-72733E328325}" srcOrd="1" destOrd="0" parTransId="{15705689-8ED1-4889-ADA3-5DFAD13AED32}" sibTransId="{C655BF1A-B308-4BC6-8796-6BDA61F12D15}"/>
    <dgm:cxn modelId="{D284DFC4-B605-4E68-9380-8C3DCFE4285D}" srcId="{97AF2C3A-740E-4562-ABA0-FE8810A49AC5}" destId="{8B781F63-0109-409B-ACD0-EE7754D572E8}" srcOrd="3" destOrd="0" parTransId="{DCEE02EE-43FE-439C-8B6F-2636A56C8130}" sibTransId="{CEA56A2E-D4B7-4B6B-B258-EC85E51B4766}"/>
    <dgm:cxn modelId="{272C2BC7-7F16-4D6F-9349-7FE96EDBB3C0}" type="presOf" srcId="{ED09F20E-9645-4D22-8FA4-091F4EC0A092}" destId="{20D40215-7814-4BB5-A8A9-FF09DFB6D656}" srcOrd="0" destOrd="0" presId="urn:microsoft.com/office/officeart/2005/8/layout/vList2"/>
    <dgm:cxn modelId="{29ED15EF-F036-49CB-A31E-820E1190D759}" srcId="{97AF2C3A-740E-4562-ABA0-FE8810A49AC5}" destId="{ED09F20E-9645-4D22-8FA4-091F4EC0A092}" srcOrd="2" destOrd="0" parTransId="{5C22821B-81B4-4248-892E-F2F68A37A592}" sibTransId="{597E5C02-FE6E-4140-BD41-968560F1818B}"/>
    <dgm:cxn modelId="{4D230AF5-52F9-4BEB-B036-9EE5FDDBCC6D}" type="presOf" srcId="{97AF2C3A-740E-4562-ABA0-FE8810A49AC5}" destId="{850015A8-2752-483D-8586-7694ABD123E9}" srcOrd="0" destOrd="0" presId="urn:microsoft.com/office/officeart/2005/8/layout/vList2"/>
    <dgm:cxn modelId="{A6BB9B21-5175-4344-A84C-4709F29F341C}" type="presParOf" srcId="{850015A8-2752-483D-8586-7694ABD123E9}" destId="{282441E1-B8D9-4C66-AC90-AE8746C1DF5D}" srcOrd="0" destOrd="0" presId="urn:microsoft.com/office/officeart/2005/8/layout/vList2"/>
    <dgm:cxn modelId="{8E00FA97-0184-45F8-84D0-750822E55EDE}" type="presParOf" srcId="{850015A8-2752-483D-8586-7694ABD123E9}" destId="{3C2F6FD9-3B55-4CA1-803D-A23A42ACFC27}" srcOrd="1" destOrd="0" presId="urn:microsoft.com/office/officeart/2005/8/layout/vList2"/>
    <dgm:cxn modelId="{05689B36-028B-4237-8FD5-4534E6060241}" type="presParOf" srcId="{850015A8-2752-483D-8586-7694ABD123E9}" destId="{FDBFF069-3893-4C5D-B66E-6941141205F0}" srcOrd="2" destOrd="0" presId="urn:microsoft.com/office/officeart/2005/8/layout/vList2"/>
    <dgm:cxn modelId="{02894C7B-3710-4815-8CC5-F4AEE421C475}" type="presParOf" srcId="{850015A8-2752-483D-8586-7694ABD123E9}" destId="{01D5409A-9B5D-4DBA-9585-8BFCE1BAE66C}" srcOrd="3" destOrd="0" presId="urn:microsoft.com/office/officeart/2005/8/layout/vList2"/>
    <dgm:cxn modelId="{781E93E8-15B7-4B11-AAC7-5D3DB72D569F}" type="presParOf" srcId="{850015A8-2752-483D-8586-7694ABD123E9}" destId="{20D40215-7814-4BB5-A8A9-FF09DFB6D656}" srcOrd="4" destOrd="0" presId="urn:microsoft.com/office/officeart/2005/8/layout/vList2"/>
    <dgm:cxn modelId="{F1C76A67-0593-4A48-864F-C11D63D96597}" type="presParOf" srcId="{850015A8-2752-483D-8586-7694ABD123E9}" destId="{2FBCEB94-4561-4586-976A-F6473DC05C06}" srcOrd="5" destOrd="0" presId="urn:microsoft.com/office/officeart/2005/8/layout/vList2"/>
    <dgm:cxn modelId="{171815E7-FC88-49C2-BF4D-85CCFF03D0F5}" type="presParOf" srcId="{850015A8-2752-483D-8586-7694ABD123E9}" destId="{C9B98F15-DE8C-4E46-AA78-E7F0CF73AFA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C64DB-2E72-4860-8054-5F3CCA03D862}">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526089-36B7-414F-BAFB-AD887EB03B14}">
      <dsp:nvSpPr>
        <dsp:cNvPr id="0" name=""/>
        <dsp:cNvSpPr/>
      </dsp:nvSpPr>
      <dsp:spPr>
        <a:xfrm>
          <a:off x="0" y="67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DNS Server</a:t>
          </a:r>
        </a:p>
      </dsp:txBody>
      <dsp:txXfrm>
        <a:off x="0" y="675"/>
        <a:ext cx="6900512" cy="614976"/>
      </dsp:txXfrm>
    </dsp:sp>
    <dsp:sp modelId="{D624BD73-E71A-43A5-A3D4-97ED53F5B235}">
      <dsp:nvSpPr>
        <dsp:cNvPr id="0" name=""/>
        <dsp:cNvSpPr/>
      </dsp:nvSpPr>
      <dsp:spPr>
        <a:xfrm>
          <a:off x="0" y="615652"/>
          <a:ext cx="6900512" cy="0"/>
        </a:xfrm>
        <a:prstGeom prst="line">
          <a:avLst/>
        </a:prstGeom>
        <a:solidFill>
          <a:schemeClr val="accent2">
            <a:hueOff val="-181920"/>
            <a:satOff val="-10491"/>
            <a:lumOff val="1078"/>
            <a:alphaOff val="0"/>
          </a:schemeClr>
        </a:solidFill>
        <a:ln w="12700" cap="flat" cmpd="sng" algn="ctr">
          <a:solidFill>
            <a:schemeClr val="accent2">
              <a:hueOff val="-181920"/>
              <a:satOff val="-10491"/>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D4A95-9FFF-45C2-9F4C-0516F31ECEDB}">
      <dsp:nvSpPr>
        <dsp:cNvPr id="0" name=""/>
        <dsp:cNvSpPr/>
      </dsp:nvSpPr>
      <dsp:spPr>
        <a:xfrm>
          <a:off x="0" y="61565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WEB Server(HTTP)</a:t>
          </a:r>
        </a:p>
      </dsp:txBody>
      <dsp:txXfrm>
        <a:off x="0" y="615652"/>
        <a:ext cx="6900512" cy="614976"/>
      </dsp:txXfrm>
    </dsp:sp>
    <dsp:sp modelId="{1C11B785-6B0E-45A8-9E32-8F0663448DFA}">
      <dsp:nvSpPr>
        <dsp:cNvPr id="0" name=""/>
        <dsp:cNvSpPr/>
      </dsp:nvSpPr>
      <dsp:spPr>
        <a:xfrm>
          <a:off x="0" y="1230628"/>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46CF1-71B0-46AB-974E-9548CC7E00B7}">
      <dsp:nvSpPr>
        <dsp:cNvPr id="0" name=""/>
        <dsp:cNvSpPr/>
      </dsp:nvSpPr>
      <dsp:spPr>
        <a:xfrm>
          <a:off x="0" y="123062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Email Server</a:t>
          </a:r>
        </a:p>
      </dsp:txBody>
      <dsp:txXfrm>
        <a:off x="0" y="1230628"/>
        <a:ext cx="6900512" cy="614976"/>
      </dsp:txXfrm>
    </dsp:sp>
    <dsp:sp modelId="{92D74288-79E9-40A2-A687-3F19F59161D2}">
      <dsp:nvSpPr>
        <dsp:cNvPr id="0" name=""/>
        <dsp:cNvSpPr/>
      </dsp:nvSpPr>
      <dsp:spPr>
        <a:xfrm>
          <a:off x="0" y="1845605"/>
          <a:ext cx="6900512" cy="0"/>
        </a:xfrm>
        <a:prstGeom prst="line">
          <a:avLst/>
        </a:prstGeom>
        <a:solidFill>
          <a:schemeClr val="accent2">
            <a:hueOff val="-545761"/>
            <a:satOff val="-31473"/>
            <a:lumOff val="3235"/>
            <a:alphaOff val="0"/>
          </a:schemeClr>
        </a:solidFill>
        <a:ln w="12700" cap="flat" cmpd="sng" algn="ctr">
          <a:solidFill>
            <a:schemeClr val="accent2">
              <a:hueOff val="-545761"/>
              <a:satOff val="-31473"/>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B9F40-3FFB-450B-A6D0-C18675A012D1}">
      <dsp:nvSpPr>
        <dsp:cNvPr id="0" name=""/>
        <dsp:cNvSpPr/>
      </dsp:nvSpPr>
      <dsp:spPr>
        <a:xfrm>
          <a:off x="0" y="184560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PCs</a:t>
          </a:r>
        </a:p>
      </dsp:txBody>
      <dsp:txXfrm>
        <a:off x="0" y="1845605"/>
        <a:ext cx="6900512" cy="614976"/>
      </dsp:txXfrm>
    </dsp:sp>
    <dsp:sp modelId="{80BC3ADC-F223-41E9-945B-244D63473FB9}">
      <dsp:nvSpPr>
        <dsp:cNvPr id="0" name=""/>
        <dsp:cNvSpPr/>
      </dsp:nvSpPr>
      <dsp:spPr>
        <a:xfrm>
          <a:off x="0" y="2460582"/>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39B2F0-83BB-4A39-8988-DF813BA20F89}">
      <dsp:nvSpPr>
        <dsp:cNvPr id="0" name=""/>
        <dsp:cNvSpPr/>
      </dsp:nvSpPr>
      <dsp:spPr>
        <a:xfrm>
          <a:off x="0" y="246058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Router</a:t>
          </a:r>
        </a:p>
      </dsp:txBody>
      <dsp:txXfrm>
        <a:off x="0" y="2460582"/>
        <a:ext cx="6900512" cy="614976"/>
      </dsp:txXfrm>
    </dsp:sp>
    <dsp:sp modelId="{F462924C-8320-4CA9-9009-42C3566BED3C}">
      <dsp:nvSpPr>
        <dsp:cNvPr id="0" name=""/>
        <dsp:cNvSpPr/>
      </dsp:nvSpPr>
      <dsp:spPr>
        <a:xfrm>
          <a:off x="0" y="3075558"/>
          <a:ext cx="6900512" cy="0"/>
        </a:xfrm>
        <a:prstGeom prst="line">
          <a:avLst/>
        </a:prstGeom>
        <a:solidFill>
          <a:schemeClr val="accent2">
            <a:hueOff val="-909602"/>
            <a:satOff val="-52455"/>
            <a:lumOff val="5392"/>
            <a:alphaOff val="0"/>
          </a:schemeClr>
        </a:solidFill>
        <a:ln w="12700" cap="flat" cmpd="sng" algn="ctr">
          <a:solidFill>
            <a:schemeClr val="accent2">
              <a:hueOff val="-909602"/>
              <a:satOff val="-52455"/>
              <a:lumOff val="5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F73EBE-2233-4AF7-A797-FAC6AB83BF45}">
      <dsp:nvSpPr>
        <dsp:cNvPr id="0" name=""/>
        <dsp:cNvSpPr/>
      </dsp:nvSpPr>
      <dsp:spPr>
        <a:xfrm>
          <a:off x="0" y="307555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Switches</a:t>
          </a:r>
        </a:p>
      </dsp:txBody>
      <dsp:txXfrm>
        <a:off x="0" y="3075558"/>
        <a:ext cx="6900512" cy="614976"/>
      </dsp:txXfrm>
    </dsp:sp>
    <dsp:sp modelId="{37E561ED-F5AA-410D-B03E-DA4D165B586D}">
      <dsp:nvSpPr>
        <dsp:cNvPr id="0" name=""/>
        <dsp:cNvSpPr/>
      </dsp:nvSpPr>
      <dsp:spPr>
        <a:xfrm>
          <a:off x="0" y="3690535"/>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8B7840-81DB-4DD9-A868-1D476EB3B322}">
      <dsp:nvSpPr>
        <dsp:cNvPr id="0" name=""/>
        <dsp:cNvSpPr/>
      </dsp:nvSpPr>
      <dsp:spPr>
        <a:xfrm>
          <a:off x="0" y="369053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Smartphones</a:t>
          </a:r>
        </a:p>
      </dsp:txBody>
      <dsp:txXfrm>
        <a:off x="0" y="3690535"/>
        <a:ext cx="6900512" cy="614976"/>
      </dsp:txXfrm>
    </dsp:sp>
    <dsp:sp modelId="{7D4670CB-B174-43F7-9D44-5E1DC37B70F9}">
      <dsp:nvSpPr>
        <dsp:cNvPr id="0" name=""/>
        <dsp:cNvSpPr/>
      </dsp:nvSpPr>
      <dsp:spPr>
        <a:xfrm>
          <a:off x="0" y="4305512"/>
          <a:ext cx="6900512" cy="0"/>
        </a:xfrm>
        <a:prstGeom prst="line">
          <a:avLst/>
        </a:prstGeom>
        <a:solidFill>
          <a:schemeClr val="accent2">
            <a:hueOff val="-1273443"/>
            <a:satOff val="-73437"/>
            <a:lumOff val="7549"/>
            <a:alphaOff val="0"/>
          </a:schemeClr>
        </a:solidFill>
        <a:ln w="12700" cap="flat" cmpd="sng" algn="ctr">
          <a:solidFill>
            <a:schemeClr val="accent2">
              <a:hueOff val="-1273443"/>
              <a:satOff val="-73437"/>
              <a:lumOff val="7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FA0ACB-A0A8-49F3-9CC5-627452C667D4}">
      <dsp:nvSpPr>
        <dsp:cNvPr id="0" name=""/>
        <dsp:cNvSpPr/>
      </dsp:nvSpPr>
      <dsp:spPr>
        <a:xfrm>
          <a:off x="0" y="430551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Laptops</a:t>
          </a:r>
        </a:p>
      </dsp:txBody>
      <dsp:txXfrm>
        <a:off x="0" y="4305512"/>
        <a:ext cx="6900512" cy="614976"/>
      </dsp:txXfrm>
    </dsp:sp>
    <dsp:sp modelId="{398AA93E-AE59-492C-80B6-5BCDC6B32C28}">
      <dsp:nvSpPr>
        <dsp:cNvPr id="0" name=""/>
        <dsp:cNvSpPr/>
      </dsp:nvSpPr>
      <dsp:spPr>
        <a:xfrm>
          <a:off x="0" y="4920488"/>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F80267-CA6C-43E0-B530-25F36D853D77}">
      <dsp:nvSpPr>
        <dsp:cNvPr id="0" name=""/>
        <dsp:cNvSpPr/>
      </dsp:nvSpPr>
      <dsp:spPr>
        <a:xfrm>
          <a:off x="0" y="492048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Access Points(Wireless Device)</a:t>
          </a:r>
        </a:p>
      </dsp:txBody>
      <dsp:txXfrm>
        <a:off x="0" y="4920488"/>
        <a:ext cx="6900512" cy="614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441E1-B8D9-4C66-AC90-AE8746C1DF5D}">
      <dsp:nvSpPr>
        <dsp:cNvPr id="0" name=""/>
        <dsp:cNvSpPr/>
      </dsp:nvSpPr>
      <dsp:spPr>
        <a:xfrm>
          <a:off x="0" y="79715"/>
          <a:ext cx="6263640" cy="12866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Heavy use of NAT and firewalls that limit performance</a:t>
          </a:r>
        </a:p>
      </dsp:txBody>
      <dsp:txXfrm>
        <a:off x="62808" y="142523"/>
        <a:ext cx="6138024" cy="1161018"/>
      </dsp:txXfrm>
    </dsp:sp>
    <dsp:sp modelId="{FDBFF069-3893-4C5D-B66E-6941141205F0}">
      <dsp:nvSpPr>
        <dsp:cNvPr id="0" name=""/>
        <dsp:cNvSpPr/>
      </dsp:nvSpPr>
      <dsp:spPr>
        <a:xfrm>
          <a:off x="0" y="1432589"/>
          <a:ext cx="6263640" cy="128663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Network which are not structured properly cannot be effectively utilize with high bandwidth connections</a:t>
          </a:r>
        </a:p>
      </dsp:txBody>
      <dsp:txXfrm>
        <a:off x="62808" y="1495397"/>
        <a:ext cx="6138024" cy="1161018"/>
      </dsp:txXfrm>
    </dsp:sp>
    <dsp:sp modelId="{20D40215-7814-4BB5-A8A9-FF09DFB6D656}">
      <dsp:nvSpPr>
        <dsp:cNvPr id="0" name=""/>
        <dsp:cNvSpPr/>
      </dsp:nvSpPr>
      <dsp:spPr>
        <a:xfrm>
          <a:off x="0" y="2785464"/>
          <a:ext cx="6263640" cy="128663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Networks which are built with unmanaged network equipment that provide no ability for monitoring or tuning the network</a:t>
          </a:r>
        </a:p>
      </dsp:txBody>
      <dsp:txXfrm>
        <a:off x="62808" y="2848272"/>
        <a:ext cx="6138024" cy="1161018"/>
      </dsp:txXfrm>
    </dsp:sp>
    <dsp:sp modelId="{C9B98F15-DE8C-4E46-AA78-E7F0CF73AFAC}">
      <dsp:nvSpPr>
        <dsp:cNvPr id="0" name=""/>
        <dsp:cNvSpPr/>
      </dsp:nvSpPr>
      <dsp:spPr>
        <a:xfrm>
          <a:off x="0" y="4138338"/>
          <a:ext cx="6263640" cy="128663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Slow speed or low Bandwidth due to wireless connection</a:t>
          </a:r>
        </a:p>
      </dsp:txBody>
      <dsp:txXfrm>
        <a:off x="62808" y="4201146"/>
        <a:ext cx="6138024" cy="11610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40"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4" name="Freeform: Shape 4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ctrTitle"/>
          </p:nvPr>
        </p:nvSpPr>
        <p:spPr>
          <a:xfrm>
            <a:off x="789708" y="841664"/>
            <a:ext cx="4874661" cy="5156800"/>
          </a:xfrm>
        </p:spPr>
        <p:txBody>
          <a:bodyPr anchor="ctr">
            <a:normAutofit/>
          </a:bodyPr>
          <a:lstStyle/>
          <a:p>
            <a:pPr algn="l"/>
            <a:r>
              <a:rPr lang="en-US" sz="4800">
                <a:solidFill>
                  <a:schemeClr val="bg1"/>
                </a:solidFill>
                <a:cs typeface="Calibri Light"/>
              </a:rPr>
              <a:t>Secure Network Design for SRM</a:t>
            </a:r>
            <a:endParaRPr lang="en-US" sz="4800">
              <a:solidFill>
                <a:schemeClr val="bg1"/>
              </a:solidFill>
            </a:endParaRPr>
          </a:p>
        </p:txBody>
      </p:sp>
      <p:sp>
        <p:nvSpPr>
          <p:cNvPr id="3" name="Subtitle 2"/>
          <p:cNvSpPr>
            <a:spLocks noGrp="1"/>
          </p:cNvSpPr>
          <p:nvPr>
            <p:ph type="subTitle" idx="1"/>
          </p:nvPr>
        </p:nvSpPr>
        <p:spPr>
          <a:xfrm>
            <a:off x="6534687" y="841664"/>
            <a:ext cx="4867605" cy="5156800"/>
          </a:xfrm>
        </p:spPr>
        <p:txBody>
          <a:bodyPr anchor="ctr">
            <a:normAutofit/>
          </a:bodyPr>
          <a:lstStyle/>
          <a:p>
            <a:pPr algn="l"/>
            <a:r>
              <a:rPr lang="en-US">
                <a:solidFill>
                  <a:schemeClr val="tx2"/>
                </a:solidFill>
                <a:ea typeface="+mn-lt"/>
                <a:cs typeface="+mn-lt"/>
              </a:rPr>
              <a:t>A campus network is an autonomous network under the management of university. An efficient network is essential to facilitate the systematic and cost-efficient transfer of information in the form of messages, files, resources and many more vital data.</a:t>
            </a:r>
            <a:endParaRPr lang="en-US">
              <a:solidFill>
                <a:schemeClr val="tx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54623-D258-497B-8305-9739908FA695}"/>
              </a:ext>
            </a:extLst>
          </p:cNvPr>
          <p:cNvSpPr>
            <a:spLocks noGrp="1"/>
          </p:cNvSpPr>
          <p:nvPr>
            <p:ph type="title"/>
          </p:nvPr>
        </p:nvSpPr>
        <p:spPr>
          <a:xfrm>
            <a:off x="643467" y="1698171"/>
            <a:ext cx="3962061" cy="4516360"/>
          </a:xfrm>
        </p:spPr>
        <p:txBody>
          <a:bodyPr anchor="t">
            <a:normAutofit/>
          </a:bodyPr>
          <a:lstStyle/>
          <a:p>
            <a:r>
              <a:rPr lang="en-US" sz="3600">
                <a:latin typeface="Calibri"/>
                <a:cs typeface="Calibri"/>
              </a:rPr>
              <a:t>Virus Protection </a:t>
            </a:r>
            <a:endParaRPr lang="en-US"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A025FD-70CD-45B2-8BE5-C5850B2D79A8}"/>
              </a:ext>
            </a:extLst>
          </p:cNvPr>
          <p:cNvSpPr>
            <a:spLocks noGrp="1"/>
          </p:cNvSpPr>
          <p:nvPr>
            <p:ph idx="1"/>
          </p:nvPr>
        </p:nvSpPr>
        <p:spPr>
          <a:xfrm>
            <a:off x="5070020" y="1698170"/>
            <a:ext cx="6478513" cy="4516361"/>
          </a:xfrm>
        </p:spPr>
        <p:txBody>
          <a:bodyPr vert="horz" lIns="91440" tIns="45720" rIns="91440" bIns="45720" rtlCol="0" anchor="t">
            <a:normAutofit/>
          </a:bodyPr>
          <a:lstStyle/>
          <a:p>
            <a:pPr marL="457200" indent="-457200"/>
            <a:r>
              <a:rPr lang="en-US" sz="2000" dirty="0">
                <a:ea typeface="+mn-lt"/>
                <a:cs typeface="+mn-lt"/>
              </a:rPr>
              <a:t> Almost all viruses are spread through the actions of users suck as – Clicking “OK” or “Install” when they shouldn’t or opening spam email attachments </a:t>
            </a:r>
          </a:p>
          <a:p>
            <a:pPr marL="457200" indent="-457200"/>
            <a:r>
              <a:rPr lang="en-US" sz="2000" dirty="0">
                <a:ea typeface="+mn-lt"/>
                <a:cs typeface="+mn-lt"/>
              </a:rPr>
              <a:t> Server-based viruses or intrusions are typically caused from attacks on those servers (external to campus, and from users) – Firewalls might help </a:t>
            </a:r>
          </a:p>
          <a:p>
            <a:pPr marL="457200" indent="-457200"/>
            <a:r>
              <a:rPr lang="en-US" sz="2000" dirty="0">
                <a:cs typeface="Calibri" panose="020F0502020204030204"/>
              </a:rPr>
              <a:t>All devices can be installed with Antivirus Software.</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479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5CC0D9-3AAF-4855-81B7-321CE3B1DC8E}"/>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b="1">
                <a:ea typeface="+mn-lt"/>
                <a:cs typeface="+mn-lt"/>
              </a:rPr>
              <a:t>Encryption of Passwords</a:t>
            </a:r>
            <a:endParaRPr lang="en-US" sz="2200">
              <a:ea typeface="+mn-lt"/>
              <a:cs typeface="+mn-lt"/>
            </a:endParaRPr>
          </a:p>
          <a:p>
            <a:r>
              <a:rPr lang="en-US" sz="2200">
                <a:ea typeface="+mn-lt"/>
                <a:cs typeface="+mn-lt"/>
              </a:rPr>
              <a:t>Encryption is important to prevent eavesdropping and protect sensitive data and to protect passwords. </a:t>
            </a:r>
          </a:p>
          <a:p>
            <a:r>
              <a:rPr lang="en-US" sz="2200">
                <a:ea typeface="+mn-lt"/>
                <a:cs typeface="+mn-lt"/>
              </a:rPr>
              <a:t>Clear-text password protocols has been disabled.</a:t>
            </a:r>
          </a:p>
          <a:p>
            <a:r>
              <a:rPr lang="en-US" sz="2200">
                <a:ea typeface="+mn-lt"/>
                <a:cs typeface="+mn-lt"/>
              </a:rPr>
              <a:t>Ssh has been used.</a:t>
            </a:r>
          </a:p>
          <a:p>
            <a:pPr marL="0" indent="0">
              <a:buNone/>
            </a:pPr>
            <a:endParaRPr lang="en-US" sz="2200">
              <a:cs typeface="Calibri"/>
            </a:endParaRPr>
          </a:p>
        </p:txBody>
      </p:sp>
      <p:pic>
        <p:nvPicPr>
          <p:cNvPr id="14" name="Graphic 6" descr="Laptop Secure">
            <a:extLst>
              <a:ext uri="{FF2B5EF4-FFF2-40B4-BE49-F238E27FC236}">
                <a16:creationId xmlns:a16="http://schemas.microsoft.com/office/drawing/2014/main" id="{8EF800D3-2D08-45E7-AFF0-66369D3AEE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8739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EDAD64-EE76-480E-A51B-81F5C2657815}"/>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cs typeface="Calibri Light"/>
              </a:rPr>
              <a:t>Types</a:t>
            </a:r>
            <a:r>
              <a:rPr lang="en-US">
                <a:solidFill>
                  <a:schemeClr val="tx1">
                    <a:lumMod val="85000"/>
                    <a:lumOff val="15000"/>
                  </a:schemeClr>
                </a:solidFill>
                <a:ea typeface="+mj-lt"/>
                <a:cs typeface="+mj-lt"/>
              </a:rPr>
              <a:t> of attacks expected</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2B70EDB0-F60A-4BC8-B9FB-183418EE1C2A}"/>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1900" u="sng">
                <a:solidFill>
                  <a:schemeClr val="tx1">
                    <a:lumMod val="85000"/>
                    <a:lumOff val="15000"/>
                  </a:schemeClr>
                </a:solidFill>
                <a:ea typeface="+mn-lt"/>
                <a:cs typeface="+mn-lt"/>
              </a:rPr>
              <a:t>Phishing:</a:t>
            </a:r>
            <a:r>
              <a:rPr lang="en-US" sz="1900">
                <a:solidFill>
                  <a:schemeClr val="tx1">
                    <a:lumMod val="85000"/>
                    <a:lumOff val="15000"/>
                  </a:schemeClr>
                </a:solidFill>
                <a:ea typeface="+mn-lt"/>
                <a:cs typeface="+mn-lt"/>
              </a:rPr>
              <a:t> this is a way of attempting to acquire information such as usernames, passwords and credit card details by masquerading as a trustworthy entity in an electronic communication</a:t>
            </a:r>
            <a:endParaRPr lang="en-US" sz="1900">
              <a:solidFill>
                <a:schemeClr val="tx1">
                  <a:lumMod val="85000"/>
                  <a:lumOff val="15000"/>
                </a:schemeClr>
              </a:solidFill>
              <a:cs typeface="Calibri"/>
            </a:endParaRPr>
          </a:p>
          <a:p>
            <a:r>
              <a:rPr lang="en-US" sz="1900" u="sng">
                <a:solidFill>
                  <a:schemeClr val="tx1">
                    <a:lumMod val="85000"/>
                    <a:lumOff val="15000"/>
                  </a:schemeClr>
                </a:solidFill>
                <a:ea typeface="+mn-lt"/>
                <a:cs typeface="+mn-lt"/>
              </a:rPr>
              <a:t>Sniffers:</a:t>
            </a:r>
            <a:r>
              <a:rPr lang="en-US" sz="1900">
                <a:solidFill>
                  <a:schemeClr val="tx1">
                    <a:lumMod val="85000"/>
                    <a:lumOff val="15000"/>
                  </a:schemeClr>
                </a:solidFill>
                <a:ea typeface="+mn-lt"/>
                <a:cs typeface="+mn-lt"/>
              </a:rPr>
              <a:t> this is a program or device that captures the vital information from the network traffic specific to a particular network</a:t>
            </a:r>
            <a:endParaRPr lang="en-US" sz="1900">
              <a:solidFill>
                <a:schemeClr val="tx1">
                  <a:lumMod val="85000"/>
                  <a:lumOff val="15000"/>
                </a:schemeClr>
              </a:solidFill>
              <a:cs typeface="Calibri"/>
            </a:endParaRPr>
          </a:p>
          <a:p>
            <a:r>
              <a:rPr lang="en-US" sz="1900" u="sng">
                <a:solidFill>
                  <a:schemeClr val="tx1">
                    <a:lumMod val="85000"/>
                    <a:lumOff val="15000"/>
                  </a:schemeClr>
                </a:solidFill>
                <a:cs typeface="Calibri"/>
              </a:rPr>
              <a:t>Hacking</a:t>
            </a:r>
            <a:r>
              <a:rPr lang="en-US" sz="1900" u="sng">
                <a:solidFill>
                  <a:schemeClr val="tx1">
                    <a:lumMod val="85000"/>
                    <a:lumOff val="15000"/>
                  </a:schemeClr>
                </a:solidFill>
                <a:ea typeface="+mn-lt"/>
                <a:cs typeface="+mn-lt"/>
              </a:rPr>
              <a:t>:</a:t>
            </a:r>
            <a:r>
              <a:rPr lang="en-US" sz="1900">
                <a:solidFill>
                  <a:schemeClr val="tx1">
                    <a:lumMod val="85000"/>
                    <a:lumOff val="15000"/>
                  </a:schemeClr>
                </a:solidFill>
                <a:ea typeface="+mn-lt"/>
                <a:cs typeface="+mn-lt"/>
              </a:rPr>
              <a:t> this is the unauthorized accessing of a computer system for data or information belonging to someone else.</a:t>
            </a:r>
          </a:p>
          <a:p>
            <a:r>
              <a:rPr lang="en-US" sz="1900">
                <a:solidFill>
                  <a:schemeClr val="tx1">
                    <a:lumMod val="85000"/>
                    <a:lumOff val="15000"/>
                  </a:schemeClr>
                </a:solidFill>
                <a:ea typeface="+mn-lt"/>
                <a:cs typeface="+mn-lt"/>
              </a:rPr>
              <a:t>Spamming: this involves populating the inbox of a target group with junk or unsolicited emails</a:t>
            </a:r>
            <a:endParaRPr lang="en-US" sz="1900">
              <a:solidFill>
                <a:schemeClr val="tx1">
                  <a:lumMod val="85000"/>
                  <a:lumOff val="15000"/>
                </a:schemeClr>
              </a:solidFill>
              <a:cs typeface="Calibri"/>
            </a:endParaRPr>
          </a:p>
          <a:p>
            <a:r>
              <a:rPr lang="en-US" sz="1900" dirty="0" err="1">
                <a:solidFill>
                  <a:schemeClr val="tx1">
                    <a:lumMod val="85000"/>
                    <a:lumOff val="15000"/>
                  </a:schemeClr>
                </a:solidFill>
                <a:cs typeface="Calibri"/>
              </a:rPr>
              <a:t>Ddos</a:t>
            </a:r>
            <a:r>
              <a:rPr lang="en-US" sz="1900" dirty="0">
                <a:solidFill>
                  <a:schemeClr val="tx1">
                    <a:lumMod val="85000"/>
                    <a:lumOff val="15000"/>
                  </a:schemeClr>
                </a:solidFill>
                <a:cs typeface="Calibri"/>
              </a:rPr>
              <a:t> attacks</a:t>
            </a:r>
          </a:p>
          <a:p>
            <a:endParaRPr lang="en-US" sz="19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15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156205-D7B9-4167-B7D1-83C12241B6E0}"/>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ea typeface="+mj-lt"/>
                <a:cs typeface="+mj-lt"/>
              </a:rPr>
              <a:t>Vulnerabilities Expected</a:t>
            </a:r>
          </a:p>
        </p:txBody>
      </p:sp>
      <p:sp>
        <p:nvSpPr>
          <p:cNvPr id="3" name="Content Placeholder 2">
            <a:extLst>
              <a:ext uri="{FF2B5EF4-FFF2-40B4-BE49-F238E27FC236}">
                <a16:creationId xmlns:a16="http://schemas.microsoft.com/office/drawing/2014/main" id="{49A037A4-E816-4BF0-B094-21138EC98843}"/>
              </a:ext>
            </a:extLst>
          </p:cNvPr>
          <p:cNvSpPr>
            <a:spLocks noGrp="1"/>
          </p:cNvSpPr>
          <p:nvPr>
            <p:ph idx="1"/>
          </p:nvPr>
        </p:nvSpPr>
        <p:spPr>
          <a:xfrm>
            <a:off x="1957987" y="2431767"/>
            <a:ext cx="8276026" cy="3685156"/>
          </a:xfrm>
        </p:spPr>
        <p:txBody>
          <a:bodyPr vert="horz" lIns="91440" tIns="45720" rIns="91440" bIns="45720" rtlCol="0" anchor="ctr">
            <a:normAutofit/>
          </a:bodyPr>
          <a:lstStyle/>
          <a:p>
            <a:r>
              <a:rPr lang="en-US" sz="2000">
                <a:solidFill>
                  <a:schemeClr val="tx1">
                    <a:lumMod val="85000"/>
                    <a:lumOff val="15000"/>
                  </a:schemeClr>
                </a:solidFill>
                <a:ea typeface="+mn-lt"/>
                <a:cs typeface="+mn-lt"/>
              </a:rPr>
              <a:t>Insecure/exposed Ports. </a:t>
            </a:r>
          </a:p>
          <a:p>
            <a:r>
              <a:rPr lang="en-US" sz="2000">
                <a:solidFill>
                  <a:schemeClr val="tx1">
                    <a:lumMod val="85000"/>
                    <a:lumOff val="15000"/>
                  </a:schemeClr>
                </a:solidFill>
                <a:ea typeface="+mn-lt"/>
                <a:cs typeface="+mn-lt"/>
              </a:rPr>
              <a:t>Poor anti-virus implementation. </a:t>
            </a:r>
          </a:p>
          <a:p>
            <a:r>
              <a:rPr lang="en-US" sz="2000">
                <a:solidFill>
                  <a:schemeClr val="tx1">
                    <a:lumMod val="85000"/>
                    <a:lumOff val="15000"/>
                  </a:schemeClr>
                </a:solidFill>
                <a:ea typeface="+mn-lt"/>
                <a:cs typeface="+mn-lt"/>
              </a:rPr>
              <a:t>Downloading of files and applications from sites that are not trusted. </a:t>
            </a:r>
          </a:p>
          <a:p>
            <a:r>
              <a:rPr lang="en-US" sz="2000">
                <a:solidFill>
                  <a:schemeClr val="tx1">
                    <a:lumMod val="85000"/>
                    <a:lumOff val="15000"/>
                  </a:schemeClr>
                </a:solidFill>
                <a:ea typeface="+mn-lt"/>
                <a:cs typeface="+mn-lt"/>
              </a:rPr>
              <a:t>Users fail to give proper attention by refusing to read the warning messages or security indicators. </a:t>
            </a:r>
          </a:p>
          <a:p>
            <a:r>
              <a:rPr lang="en-US" sz="2000">
                <a:solidFill>
                  <a:schemeClr val="tx1">
                    <a:lumMod val="85000"/>
                    <a:lumOff val="15000"/>
                  </a:schemeClr>
                </a:solidFill>
                <a:ea typeface="+mn-lt"/>
                <a:cs typeface="+mn-lt"/>
              </a:rPr>
              <a:t>Carelessness on the path of users</a:t>
            </a:r>
          </a:p>
          <a:p>
            <a:endParaRPr lang="en-US" sz="2000">
              <a:solidFill>
                <a:schemeClr val="tx1">
                  <a:lumMod val="85000"/>
                  <a:lumOff val="15000"/>
                </a:schemeClr>
              </a:solidFill>
              <a:ea typeface="+mn-lt"/>
              <a:cs typeface="+mn-lt"/>
            </a:endParaRPr>
          </a:p>
        </p:txBody>
      </p:sp>
    </p:spTree>
    <p:extLst>
      <p:ext uri="{BB962C8B-B14F-4D97-AF65-F5344CB8AC3E}">
        <p14:creationId xmlns:p14="http://schemas.microsoft.com/office/powerpoint/2010/main" val="244528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52708" cy="68580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07975C-2A64-41D4-AA4C-8D401362D4B4}"/>
              </a:ext>
            </a:extLst>
          </p:cNvPr>
          <p:cNvSpPr>
            <a:spLocks noGrp="1"/>
          </p:cNvSpPr>
          <p:nvPr>
            <p:ph type="title"/>
          </p:nvPr>
        </p:nvSpPr>
        <p:spPr>
          <a:xfrm>
            <a:off x="1137038" y="896469"/>
            <a:ext cx="3820630" cy="3005643"/>
          </a:xfrm>
        </p:spPr>
        <p:txBody>
          <a:bodyPr anchor="t">
            <a:normAutofit/>
          </a:bodyPr>
          <a:lstStyle/>
          <a:p>
            <a:r>
              <a:rPr lang="en-US" sz="3700">
                <a:solidFill>
                  <a:schemeClr val="tx1">
                    <a:lumMod val="85000"/>
                    <a:lumOff val="15000"/>
                  </a:schemeClr>
                </a:solidFill>
                <a:latin typeface="Calibri"/>
                <a:cs typeface="Calibri"/>
              </a:rPr>
              <a:t>Countermeasures </a:t>
            </a:r>
            <a:endParaRPr lang="en-US"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C92602B6-1388-417F-8AFA-54FBCD755FF2}"/>
              </a:ext>
            </a:extLst>
          </p:cNvPr>
          <p:cNvSpPr>
            <a:spLocks noGrp="1"/>
          </p:cNvSpPr>
          <p:nvPr>
            <p:ph idx="1"/>
          </p:nvPr>
        </p:nvSpPr>
        <p:spPr>
          <a:xfrm>
            <a:off x="6096000" y="896469"/>
            <a:ext cx="4957667" cy="5319430"/>
          </a:xfrm>
        </p:spPr>
        <p:txBody>
          <a:bodyPr vert="horz" lIns="91440" tIns="45720" rIns="91440" bIns="45720" rtlCol="0">
            <a:normAutofit/>
          </a:bodyPr>
          <a:lstStyle/>
          <a:p>
            <a:pPr marL="457200" indent="-457200"/>
            <a:r>
              <a:rPr lang="en-US" sz="2000">
                <a:solidFill>
                  <a:schemeClr val="tx1">
                    <a:lumMod val="85000"/>
                    <a:lumOff val="15000"/>
                  </a:schemeClr>
                </a:solidFill>
                <a:ea typeface="+mn-lt"/>
                <a:cs typeface="+mn-lt"/>
              </a:rPr>
              <a:t>Keep all your systems up-to-date with patches .</a:t>
            </a:r>
            <a:endParaRPr lang="en-US" sz="2000">
              <a:solidFill>
                <a:schemeClr val="tx1">
                  <a:lumMod val="85000"/>
                  <a:lumOff val="15000"/>
                </a:schemeClr>
              </a:solidFill>
              <a:cs typeface="Calibri" panose="020F0502020204030204"/>
            </a:endParaRPr>
          </a:p>
          <a:p>
            <a:r>
              <a:rPr lang="en-US" sz="2000">
                <a:solidFill>
                  <a:schemeClr val="tx1">
                    <a:lumMod val="85000"/>
                    <a:lumOff val="15000"/>
                  </a:schemeClr>
                </a:solidFill>
                <a:ea typeface="+mn-lt"/>
                <a:cs typeface="+mn-lt"/>
              </a:rPr>
              <a:t>   Get rid of old operating systems (like Windows XP) .</a:t>
            </a:r>
          </a:p>
          <a:p>
            <a:r>
              <a:rPr lang="en-US" sz="2000">
                <a:solidFill>
                  <a:schemeClr val="tx1">
                    <a:lumMod val="85000"/>
                    <a:lumOff val="15000"/>
                  </a:schemeClr>
                </a:solidFill>
                <a:ea typeface="+mn-lt"/>
                <a:cs typeface="+mn-lt"/>
              </a:rPr>
              <a:t>   Use the security features built into the hosts like use the built-    in host-based firewall.</a:t>
            </a:r>
          </a:p>
          <a:p>
            <a:r>
              <a:rPr lang="en-US" sz="2000">
                <a:solidFill>
                  <a:schemeClr val="tx1">
                    <a:lumMod val="85000"/>
                    <a:lumOff val="15000"/>
                  </a:schemeClr>
                </a:solidFill>
                <a:ea typeface="+mn-lt"/>
                <a:cs typeface="+mn-lt"/>
              </a:rPr>
              <a:t>   Use strong authentication like SSH authentication.</a:t>
            </a:r>
          </a:p>
          <a:p>
            <a:pPr marL="457200" indent="-457200">
              <a:buFont typeface="Arial"/>
              <a:buChar char="•"/>
            </a:pPr>
            <a:r>
              <a:rPr lang="en-US" sz="2000">
                <a:solidFill>
                  <a:schemeClr val="tx1">
                    <a:lumMod val="85000"/>
                    <a:lumOff val="15000"/>
                  </a:schemeClr>
                </a:solidFill>
                <a:cs typeface="Calibri" panose="020F0502020204030204"/>
              </a:rPr>
              <a:t>Use Antivirus Software there are some free antivirus like kaspersky Antivirus</a:t>
            </a:r>
          </a:p>
          <a:p>
            <a:pPr marL="0" indent="0">
              <a:buNone/>
            </a:pPr>
            <a:endParaRPr lang="en-US" sz="2000">
              <a:solidFill>
                <a:schemeClr val="tx1">
                  <a:lumMod val="85000"/>
                  <a:lumOff val="15000"/>
                </a:schemeClr>
              </a:solidFill>
              <a:cs typeface="Calibri" panose="020F0502020204030204"/>
            </a:endParaRPr>
          </a:p>
          <a:p>
            <a:pPr marL="0" indent="0">
              <a:buNone/>
            </a:pPr>
            <a:endParaRPr lang="en-US" sz="2000">
              <a:solidFill>
                <a:schemeClr val="tx1">
                  <a:lumMod val="85000"/>
                  <a:lumOff val="15000"/>
                </a:schemeClr>
              </a:solidFill>
              <a:cs typeface="Calibri" panose="020F0502020204030204"/>
            </a:endParaRPr>
          </a:p>
        </p:txBody>
      </p:sp>
    </p:spTree>
    <p:extLst>
      <p:ext uri="{BB962C8B-B14F-4D97-AF65-F5344CB8AC3E}">
        <p14:creationId xmlns:p14="http://schemas.microsoft.com/office/powerpoint/2010/main" val="378008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52708" cy="68580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79DB53A-7ED4-4CE9-BBEA-2D65F33D9604}"/>
              </a:ext>
            </a:extLst>
          </p:cNvPr>
          <p:cNvSpPr>
            <a:spLocks noGrp="1"/>
          </p:cNvSpPr>
          <p:nvPr>
            <p:ph idx="1"/>
          </p:nvPr>
        </p:nvSpPr>
        <p:spPr>
          <a:xfrm>
            <a:off x="6096000" y="896469"/>
            <a:ext cx="4957667" cy="5319430"/>
          </a:xfrm>
        </p:spPr>
        <p:txBody>
          <a:bodyPr vert="horz" lIns="91440" tIns="45720" rIns="91440" bIns="45720" rtlCol="0">
            <a:normAutofit/>
          </a:bodyPr>
          <a:lstStyle/>
          <a:p>
            <a:r>
              <a:rPr lang="en-US" sz="2000" b="1">
                <a:solidFill>
                  <a:schemeClr val="tx1">
                    <a:lumMod val="85000"/>
                    <a:lumOff val="15000"/>
                  </a:schemeClr>
                </a:solidFill>
                <a:cs typeface="Calibri"/>
              </a:rPr>
              <a:t>Virtual Private Network(VPN)</a:t>
            </a:r>
          </a:p>
          <a:p>
            <a:r>
              <a:rPr lang="en-US" sz="2000">
                <a:solidFill>
                  <a:schemeClr val="tx1">
                    <a:lumMod val="85000"/>
                    <a:lumOff val="15000"/>
                  </a:schemeClr>
                </a:solidFill>
                <a:cs typeface="Calibri"/>
              </a:rPr>
              <a:t>Use VPN technology which uses special software on each computer to encrypt network traffic from that computer to a VPN concentrator on the institution’s network.</a:t>
            </a:r>
          </a:p>
          <a:p>
            <a:r>
              <a:rPr lang="en-US" sz="2000" b="1">
                <a:solidFill>
                  <a:schemeClr val="tx1">
                    <a:lumMod val="85000"/>
                    <a:lumOff val="15000"/>
                  </a:schemeClr>
                </a:solidFill>
                <a:ea typeface="+mn-lt"/>
                <a:cs typeface="+mn-lt"/>
              </a:rPr>
              <a:t>Firewall</a:t>
            </a:r>
            <a:endParaRPr lang="en-US" sz="2000">
              <a:solidFill>
                <a:schemeClr val="tx1">
                  <a:lumMod val="85000"/>
                  <a:lumOff val="15000"/>
                </a:schemeClr>
              </a:solidFill>
              <a:ea typeface="+mn-lt"/>
              <a:cs typeface="+mn-lt"/>
            </a:endParaRPr>
          </a:p>
          <a:p>
            <a:r>
              <a:rPr lang="en-US" sz="2000">
                <a:solidFill>
                  <a:schemeClr val="tx1">
                    <a:lumMod val="85000"/>
                    <a:lumOff val="15000"/>
                  </a:schemeClr>
                </a:solidFill>
                <a:ea typeface="+mn-lt"/>
                <a:cs typeface="+mn-lt"/>
              </a:rPr>
              <a:t>These are programs or hardware devices that protect the resources of a private network from users of other networks. Firewalls are responsible for incoming traffic to be allowed to pass, block or refuse and they also work with proxy servers</a:t>
            </a:r>
            <a:endParaRPr lang="en-US" sz="2000">
              <a:solidFill>
                <a:schemeClr val="tx1">
                  <a:lumMod val="85000"/>
                  <a:lumOff val="15000"/>
                </a:schemeClr>
              </a:solidFill>
              <a:cs typeface="Calibri"/>
            </a:endParaRPr>
          </a:p>
          <a:p>
            <a:endParaRPr lang="en-US" sz="2000">
              <a:solidFill>
                <a:schemeClr val="tx1">
                  <a:lumMod val="85000"/>
                  <a:lumOff val="15000"/>
                </a:schemeClr>
              </a:solidFill>
              <a:cs typeface="Calibri"/>
            </a:endParaRPr>
          </a:p>
          <a:p>
            <a:endParaRPr lang="en-US" sz="2000">
              <a:solidFill>
                <a:schemeClr val="tx1">
                  <a:lumMod val="85000"/>
                  <a:lumOff val="15000"/>
                </a:schemeClr>
              </a:solidFill>
              <a:cs typeface="Calibri"/>
            </a:endParaRPr>
          </a:p>
          <a:p>
            <a:endParaRPr lang="en-US" sz="2000">
              <a:solidFill>
                <a:schemeClr val="tx1">
                  <a:lumMod val="85000"/>
                  <a:lumOff val="15000"/>
                </a:schemeClr>
              </a:solidFill>
              <a:cs typeface="Calibri"/>
            </a:endParaRPr>
          </a:p>
        </p:txBody>
      </p:sp>
    </p:spTree>
    <p:extLst>
      <p:ext uri="{BB962C8B-B14F-4D97-AF65-F5344CB8AC3E}">
        <p14:creationId xmlns:p14="http://schemas.microsoft.com/office/powerpoint/2010/main" val="84276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C88B2E-D152-4227-B16D-E81240B19C80}"/>
              </a:ext>
            </a:extLst>
          </p:cNvPr>
          <p:cNvSpPr>
            <a:spLocks noGrp="1"/>
          </p:cNvSpPr>
          <p:nvPr>
            <p:ph idx="1"/>
          </p:nvPr>
        </p:nvSpPr>
        <p:spPr>
          <a:xfrm>
            <a:off x="1957987" y="2431765"/>
            <a:ext cx="8276026" cy="3320031"/>
          </a:xfrm>
        </p:spPr>
        <p:txBody>
          <a:bodyPr vert="horz" lIns="91440" tIns="45720" rIns="91440" bIns="45720" rtlCol="0" anchor="ctr">
            <a:normAutofit/>
          </a:bodyPr>
          <a:lstStyle/>
          <a:p>
            <a:pPr marL="0" indent="0">
              <a:buNone/>
            </a:pPr>
            <a:r>
              <a:rPr lang="en-US" sz="2000" b="1">
                <a:solidFill>
                  <a:schemeClr val="tx1">
                    <a:lumMod val="85000"/>
                    <a:lumOff val="15000"/>
                  </a:schemeClr>
                </a:solidFill>
                <a:ea typeface="+mn-lt"/>
                <a:cs typeface="+mn-lt"/>
              </a:rPr>
              <a:t>Log Analysis</a:t>
            </a:r>
            <a:endParaRPr lang="en-US" sz="2000" b="1">
              <a:solidFill>
                <a:schemeClr val="tx1">
                  <a:lumMod val="85000"/>
                  <a:lumOff val="15000"/>
                </a:schemeClr>
              </a:solidFill>
            </a:endParaRPr>
          </a:p>
          <a:p>
            <a:r>
              <a:rPr lang="en-US" sz="2000">
                <a:solidFill>
                  <a:schemeClr val="tx1">
                    <a:lumMod val="85000"/>
                    <a:lumOff val="15000"/>
                  </a:schemeClr>
                </a:solidFill>
                <a:ea typeface="+mn-lt"/>
                <a:cs typeface="+mn-lt"/>
              </a:rPr>
              <a:t> Log analysis is very important  </a:t>
            </a:r>
          </a:p>
          <a:p>
            <a:r>
              <a:rPr lang="en-US" sz="2000">
                <a:solidFill>
                  <a:schemeClr val="tx1">
                    <a:lumMod val="85000"/>
                    <a:lumOff val="15000"/>
                  </a:schemeClr>
                </a:solidFill>
                <a:ea typeface="+mn-lt"/>
                <a:cs typeface="+mn-lt"/>
              </a:rPr>
              <a:t> Central syslog server and gather logs from: – DHCP server, DNS servers, Mail servers, switches, routers, etc. So we can find the user from the given IP. </a:t>
            </a:r>
          </a:p>
          <a:p>
            <a:r>
              <a:rPr lang="en-US" sz="2000">
                <a:solidFill>
                  <a:schemeClr val="tx1">
                    <a:lumMod val="85000"/>
                    <a:lumOff val="15000"/>
                  </a:schemeClr>
                </a:solidFill>
                <a:ea typeface="+mn-lt"/>
                <a:cs typeface="+mn-lt"/>
              </a:rPr>
              <a:t> Lots of tools to correlate logs and alarm on critical events</a:t>
            </a:r>
            <a:endParaRPr lang="en-US" sz="2000">
              <a:solidFill>
                <a:schemeClr val="tx1">
                  <a:lumMod val="85000"/>
                  <a:lumOff val="15000"/>
                </a:schemeClr>
              </a:solidFill>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87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3442A5D-2099-44A9-9C3B-8F8770C10946}"/>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US" sz="2400" dirty="0">
                <a:cs typeface="Calibri"/>
              </a:rPr>
              <a:t>THANK YOU</a:t>
            </a:r>
          </a:p>
          <a:p>
            <a:pPr marL="0" indent="0">
              <a:buNone/>
            </a:pPr>
            <a:r>
              <a:rPr lang="en-US" sz="2400" dirty="0">
                <a:cs typeface="Calibri"/>
              </a:rPr>
              <a:t>By:- Rahul Aggarwal(RA1811033010064) of SRMIST</a:t>
            </a:r>
          </a:p>
          <a:p>
            <a:pPr marL="0" indent="0">
              <a:buNone/>
            </a:pPr>
            <a:r>
              <a:rPr lang="en-US" sz="2400" dirty="0">
                <a:cs typeface="Calibri"/>
              </a:rPr>
              <a:t>Under the guidance of Venkatesh Sir.</a:t>
            </a:r>
          </a:p>
          <a:p>
            <a:pPr marL="0" indent="0">
              <a:buNone/>
            </a:pPr>
            <a:endParaRPr lang="en-US" sz="2400">
              <a:cs typeface="Calibri"/>
            </a:endParaRPr>
          </a:p>
        </p:txBody>
      </p:sp>
    </p:spTree>
    <p:extLst>
      <p:ext uri="{BB962C8B-B14F-4D97-AF65-F5344CB8AC3E}">
        <p14:creationId xmlns:p14="http://schemas.microsoft.com/office/powerpoint/2010/main" val="317487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A58EF3-78F6-4472-B38B-DC8D1C8F9FF3}"/>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Wireless Network</a:t>
            </a:r>
            <a:endParaRPr lang="en-US">
              <a:solidFill>
                <a:srgbClr val="FFFFFF"/>
              </a:solidFill>
            </a:endParaRPr>
          </a:p>
        </p:txBody>
      </p:sp>
      <p:sp>
        <p:nvSpPr>
          <p:cNvPr id="3" name="Content Placeholder 2">
            <a:extLst>
              <a:ext uri="{FF2B5EF4-FFF2-40B4-BE49-F238E27FC236}">
                <a16:creationId xmlns:a16="http://schemas.microsoft.com/office/drawing/2014/main" id="{53D522A8-EE6C-4D1E-8AC9-120DF87F8D6E}"/>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000" dirty="0">
                <a:solidFill>
                  <a:srgbClr val="000000"/>
                </a:solidFill>
                <a:ea typeface="+mn-lt"/>
                <a:cs typeface="+mn-lt"/>
              </a:rPr>
              <a:t>Campus networking via wireless connection has become is an important part of any campus and provides the main way for teachers and students to access educational resources, which gives an important platform to exchange information.</a:t>
            </a:r>
          </a:p>
          <a:p>
            <a:r>
              <a:rPr lang="en-US" sz="2000" dirty="0">
                <a:solidFill>
                  <a:srgbClr val="000000"/>
                </a:solidFill>
                <a:ea typeface="+mn-lt"/>
                <a:cs typeface="+mn-lt"/>
              </a:rPr>
              <a:t>Wireless has many benefits over wired such as </a:t>
            </a:r>
          </a:p>
          <a:p>
            <a:pPr lvl="1"/>
            <a:r>
              <a:rPr lang="en-US" sz="2000" dirty="0">
                <a:solidFill>
                  <a:srgbClr val="000000"/>
                </a:solidFill>
                <a:ea typeface="+mn-lt"/>
                <a:cs typeface="+mn-lt"/>
              </a:rPr>
              <a:t>Mobility</a:t>
            </a:r>
          </a:p>
          <a:p>
            <a:pPr lvl="1"/>
            <a:r>
              <a:rPr lang="en-US" sz="2000" dirty="0">
                <a:solidFill>
                  <a:srgbClr val="000000"/>
                </a:solidFill>
                <a:ea typeface="+mn-lt"/>
                <a:cs typeface="+mn-lt"/>
              </a:rPr>
              <a:t> Accessibility</a:t>
            </a:r>
          </a:p>
          <a:p>
            <a:pPr lvl="1"/>
            <a:r>
              <a:rPr lang="en-US" sz="2000" dirty="0">
                <a:solidFill>
                  <a:srgbClr val="000000"/>
                </a:solidFill>
                <a:ea typeface="+mn-lt"/>
                <a:cs typeface="+mn-lt"/>
              </a:rPr>
              <a:t> Expandability</a:t>
            </a:r>
          </a:p>
          <a:p>
            <a:pPr lvl="1"/>
            <a:r>
              <a:rPr lang="en-US" sz="2000" dirty="0">
                <a:solidFill>
                  <a:srgbClr val="000000"/>
                </a:solidFill>
                <a:ea typeface="+mn-lt"/>
                <a:cs typeface="+mn-lt"/>
              </a:rPr>
              <a:t>Guest Access.</a:t>
            </a:r>
            <a:endParaRPr lang="en-US" sz="2000" dirty="0">
              <a:solidFill>
                <a:srgbClr val="000000"/>
              </a:solidFill>
              <a:cs typeface="Calibri" panose="020F0502020204030204"/>
            </a:endParaRPr>
          </a:p>
          <a:p>
            <a:r>
              <a:rPr lang="en-US" sz="2000" dirty="0">
                <a:solidFill>
                  <a:srgbClr val="000000"/>
                </a:solidFill>
                <a:ea typeface="+mn-lt"/>
                <a:cs typeface="+mn-lt"/>
              </a:rPr>
              <a:t>As SRM has a whole Wireless Network, so wireless connectivity has been shown to make the network efficient for all kind of devices.</a:t>
            </a:r>
          </a:p>
        </p:txBody>
      </p:sp>
    </p:spTree>
    <p:extLst>
      <p:ext uri="{BB962C8B-B14F-4D97-AF65-F5344CB8AC3E}">
        <p14:creationId xmlns:p14="http://schemas.microsoft.com/office/powerpoint/2010/main" val="162531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E9C36-0CE8-4C07-85E7-FFF1D01B6021}"/>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kern="1200">
                <a:solidFill>
                  <a:schemeClr val="tx1"/>
                </a:solidFill>
                <a:latin typeface="+mj-lt"/>
                <a:ea typeface="+mj-ea"/>
                <a:cs typeface="+mj-cs"/>
              </a:rPr>
              <a:t>SRM</a:t>
            </a:r>
            <a:br>
              <a:rPr lang="en-US" sz="3400" kern="1200">
                <a:solidFill>
                  <a:schemeClr val="tx1"/>
                </a:solidFill>
                <a:latin typeface="+mj-lt"/>
                <a:ea typeface="+mj-ea"/>
                <a:cs typeface="+mj-cs"/>
              </a:rPr>
            </a:br>
            <a:r>
              <a:rPr lang="en-US" sz="3400" kern="1200">
                <a:solidFill>
                  <a:schemeClr val="tx1"/>
                </a:solidFill>
                <a:latin typeface="+mj-lt"/>
                <a:ea typeface="+mj-ea"/>
                <a:cs typeface="+mj-cs"/>
              </a:rPr>
              <a:t>Network Architecture</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7231DC5D-277F-4267-92C0-EB8A16494392}"/>
              </a:ext>
            </a:extLst>
          </p:cNvPr>
          <p:cNvPicPr>
            <a:picLocks noGrp="1" noChangeAspect="1"/>
          </p:cNvPicPr>
          <p:nvPr>
            <p:ph type="pic" idx="1"/>
          </p:nvPr>
        </p:nvPicPr>
        <p:blipFill rotWithShape="1">
          <a:blip r:embed="rId2"/>
          <a:srcRect t="1936" b="8264"/>
          <a:stretch/>
        </p:blipFill>
        <p:spPr>
          <a:xfrm>
            <a:off x="545238" y="910922"/>
            <a:ext cx="7608304" cy="5107112"/>
          </a:xfrm>
          <a:prstGeom prst="rect">
            <a:avLst/>
          </a:prstGeom>
        </p:spPr>
      </p:pic>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20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B379D6-BD6C-49C6-BA41-A7801A37DFCA}"/>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cs typeface="Calibri Light"/>
              </a:rPr>
              <a:t>Topology</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ACC54AE-9A64-4E36-9C3C-CBB63ACF64EF}"/>
              </a:ext>
            </a:extLst>
          </p:cNvPr>
          <p:cNvSpPr>
            <a:spLocks noGrp="1"/>
          </p:cNvSpPr>
          <p:nvPr>
            <p:ph idx="1"/>
          </p:nvPr>
        </p:nvSpPr>
        <p:spPr>
          <a:xfrm>
            <a:off x="1957987" y="2431765"/>
            <a:ext cx="8276026" cy="3320031"/>
          </a:xfrm>
        </p:spPr>
        <p:txBody>
          <a:bodyPr vert="horz" lIns="91440" tIns="45720" rIns="91440" bIns="45720" rtlCol="0" anchor="ctr">
            <a:normAutofit/>
          </a:bodyPr>
          <a:lstStyle/>
          <a:p>
            <a:r>
              <a:rPr lang="en-US" sz="2000" dirty="0">
                <a:solidFill>
                  <a:schemeClr val="tx1">
                    <a:lumMod val="85000"/>
                    <a:lumOff val="15000"/>
                  </a:schemeClr>
                </a:solidFill>
                <a:cs typeface="Calibri"/>
              </a:rPr>
              <a:t>The architecture has been displayed in the previous slide.</a:t>
            </a:r>
          </a:p>
          <a:p>
            <a:r>
              <a:rPr lang="en-US" sz="2000" dirty="0">
                <a:solidFill>
                  <a:schemeClr val="tx1">
                    <a:lumMod val="85000"/>
                    <a:lumOff val="15000"/>
                  </a:schemeClr>
                </a:solidFill>
                <a:cs typeface="Calibri"/>
              </a:rPr>
              <a:t>There is a Server room which is connected through cable with a switch which connects to the main router.</a:t>
            </a:r>
          </a:p>
          <a:p>
            <a:r>
              <a:rPr lang="en-US" sz="2000" dirty="0">
                <a:solidFill>
                  <a:schemeClr val="tx1">
                    <a:lumMod val="85000"/>
                    <a:lumOff val="15000"/>
                  </a:schemeClr>
                </a:solidFill>
                <a:cs typeface="Calibri"/>
              </a:rPr>
              <a:t>There are 2 more routers.</a:t>
            </a:r>
          </a:p>
          <a:p>
            <a:r>
              <a:rPr lang="en-US" sz="2000" dirty="0">
                <a:solidFill>
                  <a:schemeClr val="tx1">
                    <a:lumMod val="85000"/>
                    <a:lumOff val="15000"/>
                  </a:schemeClr>
                </a:solidFill>
                <a:cs typeface="Calibri"/>
              </a:rPr>
              <a:t>Router 1 connects the UB, library and the boys girls hostels through access points.</a:t>
            </a:r>
          </a:p>
          <a:p>
            <a:r>
              <a:rPr lang="en-US" sz="2000" dirty="0">
                <a:solidFill>
                  <a:schemeClr val="tx1">
                    <a:lumMod val="85000"/>
                    <a:lumOff val="15000"/>
                  </a:schemeClr>
                </a:solidFill>
                <a:cs typeface="Calibri"/>
              </a:rPr>
              <a:t>Router 2 connects the Tech Park, Law/Architecture and SRM hospital buildings through with switches.</a:t>
            </a:r>
          </a:p>
        </p:txBody>
      </p:sp>
      <p:sp>
        <p:nvSpPr>
          <p:cNvPr id="11"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0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D2C8E-CFB1-4780-9DF1-1E0A06C6C095}"/>
              </a:ext>
            </a:extLst>
          </p:cNvPr>
          <p:cNvSpPr>
            <a:spLocks noGrp="1"/>
          </p:cNvSpPr>
          <p:nvPr>
            <p:ph type="title"/>
          </p:nvPr>
        </p:nvSpPr>
        <p:spPr>
          <a:xfrm>
            <a:off x="635000" y="640823"/>
            <a:ext cx="3418659" cy="5583148"/>
          </a:xfrm>
        </p:spPr>
        <p:txBody>
          <a:bodyPr anchor="ctr">
            <a:normAutofit/>
          </a:bodyPr>
          <a:lstStyle/>
          <a:p>
            <a:r>
              <a:rPr lang="en-US" sz="5400">
                <a:cs typeface="Calibri Light"/>
              </a:rPr>
              <a:t>Devices Used in the project</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227E50B-97BA-4A13-B7A5-5346A6469691}"/>
              </a:ext>
            </a:extLst>
          </p:cNvPr>
          <p:cNvGraphicFramePr>
            <a:graphicFrameLocks noGrp="1"/>
          </p:cNvGraphicFramePr>
          <p:nvPr>
            <p:ph idx="1"/>
            <p:extLst>
              <p:ext uri="{D42A27DB-BD31-4B8C-83A1-F6EECF244321}">
                <p14:modId xmlns:p14="http://schemas.microsoft.com/office/powerpoint/2010/main" val="396547215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1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E5CAEC-C817-4D35-A54A-4F7E3713E9DF}"/>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DNS Server:</a:t>
            </a:r>
            <a:r>
              <a:rPr lang="en-US" sz="2000">
                <a:ea typeface="+mn-lt"/>
                <a:cs typeface="+mn-lt"/>
              </a:rPr>
              <a:t> DNS stands for Domain Name System servers which are application servers that provide a human-friendly naming method to the user computers in order to make IP addresses readable by users</a:t>
            </a:r>
          </a:p>
          <a:p>
            <a:r>
              <a:rPr lang="en-US" sz="2000">
                <a:cs typeface="Calibri"/>
              </a:rPr>
              <a:t>WEB Server:</a:t>
            </a:r>
            <a:r>
              <a:rPr lang="en-US" sz="2000">
                <a:ea typeface="+mn-lt"/>
                <a:cs typeface="+mn-lt"/>
              </a:rPr>
              <a:t> A web server is a application server that hosts programs and data requested by users across the Internet . Web servers respond to requests from browsers running on client computers for web pages, or other web services. </a:t>
            </a:r>
          </a:p>
          <a:p>
            <a:r>
              <a:rPr lang="en-US" sz="2000">
                <a:cs typeface="Calibri"/>
              </a:rPr>
              <a:t>Email Server: </a:t>
            </a:r>
            <a:r>
              <a:rPr lang="en-US" sz="2000">
                <a:ea typeface="+mn-lt"/>
                <a:cs typeface="+mn-lt"/>
              </a:rPr>
              <a:t>An e-mail server is a server that handles and delivers e-mail over a network, using standard email protocols. For example, the SMTP protocol sends messages and handles outgoing mail requests</a:t>
            </a:r>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704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C47-98C1-4A99-8046-C54F3E7679EF}"/>
              </a:ext>
            </a:extLst>
          </p:cNvPr>
          <p:cNvSpPr>
            <a:spLocks noGrp="1"/>
          </p:cNvSpPr>
          <p:nvPr>
            <p:ph type="title"/>
          </p:nvPr>
        </p:nvSpPr>
        <p:spPr>
          <a:xfrm>
            <a:off x="524741" y="620392"/>
            <a:ext cx="3808268" cy="5504688"/>
          </a:xfrm>
        </p:spPr>
        <p:txBody>
          <a:bodyPr>
            <a:normAutofit/>
          </a:bodyPr>
          <a:lstStyle/>
          <a:p>
            <a:r>
              <a:rPr lang="en-US" sz="6000">
                <a:solidFill>
                  <a:schemeClr val="accent5"/>
                </a:solidFill>
                <a:cs typeface="Calibri Light"/>
              </a:rPr>
              <a:t>Challenges for campus network</a:t>
            </a:r>
            <a:endParaRPr lang="en-US" sz="6000">
              <a:solidFill>
                <a:schemeClr val="accent5"/>
              </a:solidFill>
            </a:endParaRPr>
          </a:p>
        </p:txBody>
      </p:sp>
      <p:graphicFrame>
        <p:nvGraphicFramePr>
          <p:cNvPr id="5" name="Content Placeholder 2">
            <a:extLst>
              <a:ext uri="{FF2B5EF4-FFF2-40B4-BE49-F238E27FC236}">
                <a16:creationId xmlns:a16="http://schemas.microsoft.com/office/drawing/2014/main" id="{3575D86B-6060-4880-85FC-7740D81B5DE4}"/>
              </a:ext>
            </a:extLst>
          </p:cNvPr>
          <p:cNvGraphicFramePr>
            <a:graphicFrameLocks noGrp="1"/>
          </p:cNvGraphicFramePr>
          <p:nvPr>
            <p:ph idx="1"/>
            <p:extLst>
              <p:ext uri="{D42A27DB-BD31-4B8C-83A1-F6EECF244321}">
                <p14:modId xmlns:p14="http://schemas.microsoft.com/office/powerpoint/2010/main" val="376370284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47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055E1-2F89-4AC7-9A2E-3B21BEE08933}"/>
              </a:ext>
            </a:extLst>
          </p:cNvPr>
          <p:cNvSpPr>
            <a:spLocks noGrp="1"/>
          </p:cNvSpPr>
          <p:nvPr>
            <p:ph type="title"/>
          </p:nvPr>
        </p:nvSpPr>
        <p:spPr>
          <a:xfrm>
            <a:off x="643467" y="1698171"/>
            <a:ext cx="3962061" cy="4516360"/>
          </a:xfrm>
        </p:spPr>
        <p:txBody>
          <a:bodyPr anchor="t">
            <a:normAutofit/>
          </a:bodyPr>
          <a:lstStyle/>
          <a:p>
            <a:r>
              <a:rPr lang="en-US" sz="3600">
                <a:cs typeface="Calibri Light"/>
              </a:rPr>
              <a:t>Security Features</a:t>
            </a:r>
            <a:endParaRPr lang="en-US"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C344FA5-2B6C-440B-A080-E788AC75E657}"/>
              </a:ext>
            </a:extLst>
          </p:cNvPr>
          <p:cNvSpPr>
            <a:spLocks noGrp="1"/>
          </p:cNvSpPr>
          <p:nvPr>
            <p:ph idx="1"/>
          </p:nvPr>
        </p:nvSpPr>
        <p:spPr>
          <a:xfrm>
            <a:off x="5070020" y="1698170"/>
            <a:ext cx="6478513" cy="4516361"/>
          </a:xfrm>
        </p:spPr>
        <p:txBody>
          <a:bodyPr vert="horz" lIns="91440" tIns="45720" rIns="91440" bIns="45720" rtlCol="0">
            <a:normAutofit/>
          </a:bodyPr>
          <a:lstStyle/>
          <a:p>
            <a:r>
              <a:rPr lang="en-US" sz="2000" b="1">
                <a:ea typeface="+mn-lt"/>
                <a:cs typeface="+mn-lt"/>
              </a:rPr>
              <a:t>Routers are secured with</a:t>
            </a:r>
            <a:r>
              <a:rPr lang="en-US" sz="2000">
                <a:ea typeface="+mn-lt"/>
                <a:cs typeface="+mn-lt"/>
              </a:rPr>
              <a:t> </a:t>
            </a:r>
            <a:r>
              <a:rPr lang="en-US" sz="2000" b="1">
                <a:ea typeface="+mn-lt"/>
                <a:cs typeface="+mn-lt"/>
              </a:rPr>
              <a:t>Secure Shell(ssh) </a:t>
            </a:r>
            <a:endParaRPr lang="en-US" sz="2000" b="1" baseline="30000">
              <a:ea typeface="+mn-lt"/>
              <a:cs typeface="+mn-lt"/>
            </a:endParaRPr>
          </a:p>
          <a:p>
            <a:r>
              <a:rPr lang="en-US" sz="2000">
                <a:ea typeface="+mn-lt"/>
                <a:cs typeface="+mn-lt"/>
              </a:rPr>
              <a:t>Secure Shell enables a user to access a remote device and manage it remotely. However, with SSH, all data transmitted over a network is</a:t>
            </a:r>
            <a:r>
              <a:rPr lang="en-US" sz="2000" b="1">
                <a:ea typeface="+mn-lt"/>
                <a:cs typeface="+mn-lt"/>
              </a:rPr>
              <a:t> </a:t>
            </a:r>
            <a:r>
              <a:rPr lang="en-US" sz="2000">
                <a:ea typeface="+mn-lt"/>
                <a:cs typeface="+mn-lt"/>
              </a:rPr>
              <a:t>encrypted and secure from eavesdropping. </a:t>
            </a:r>
          </a:p>
          <a:p>
            <a:r>
              <a:rPr lang="en-US" sz="2000">
                <a:ea typeface="+mn-lt"/>
                <a:cs typeface="+mn-lt"/>
              </a:rPr>
              <a:t>SSH is a</a:t>
            </a:r>
            <a:r>
              <a:rPr lang="en-US" sz="2000" b="1">
                <a:ea typeface="+mn-lt"/>
                <a:cs typeface="+mn-lt"/>
              </a:rPr>
              <a:t> </a:t>
            </a:r>
            <a:r>
              <a:rPr lang="en-US" sz="2000">
                <a:ea typeface="+mn-lt"/>
                <a:cs typeface="+mn-lt"/>
              </a:rPr>
              <a:t>client-server protocol, with an SSH client and an SSH server. The client machine (such as a PC) establishes a connection to an SSH server running on a remote device (such as a router). Once the connection has been established, a network admin can execute commands on the remote device.</a:t>
            </a:r>
          </a:p>
          <a:p>
            <a:endParaRPr lang="en-US" sz="2000">
              <a:ea typeface="+mn-lt"/>
              <a:cs typeface="+mn-lt"/>
            </a:endParaRPr>
          </a:p>
          <a:p>
            <a:endParaRPr lang="en-US" sz="2000">
              <a:cs typeface="Calibri"/>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8879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ock">
            <a:extLst>
              <a:ext uri="{FF2B5EF4-FFF2-40B4-BE49-F238E27FC236}">
                <a16:creationId xmlns:a16="http://schemas.microsoft.com/office/drawing/2014/main" id="{CBAD839D-BD47-4611-86DB-23203EC24C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D9FDA547-F278-45D7-918C-89FD07A5FA09}"/>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2000" b="1">
                <a:solidFill>
                  <a:srgbClr val="000000"/>
                </a:solidFill>
                <a:cs typeface="Calibri"/>
              </a:rPr>
              <a:t>Password Protection</a:t>
            </a:r>
          </a:p>
          <a:p>
            <a:r>
              <a:rPr lang="en-US" sz="2000">
                <a:solidFill>
                  <a:srgbClr val="000000"/>
                </a:solidFill>
                <a:ea typeface="+mn-lt"/>
                <a:cs typeface="+mn-lt"/>
              </a:rPr>
              <a:t>Password protection is very important in a network. All the devices are password protected and cannot be accessed without password or authorization.</a:t>
            </a:r>
          </a:p>
          <a:p>
            <a:r>
              <a:rPr lang="en-US" sz="2000">
                <a:solidFill>
                  <a:srgbClr val="000000"/>
                </a:solidFill>
                <a:ea typeface="+mn-lt"/>
                <a:cs typeface="+mn-lt"/>
              </a:rPr>
              <a:t>Passwords are used in accessing the router and all the wireless networks to make the access limited to University authorized users only which includes the students and the faculty.</a:t>
            </a:r>
            <a:endParaRPr lang="en-US" sz="2000">
              <a:solidFill>
                <a:srgbClr val="000000"/>
              </a:solidFill>
            </a:endParaRPr>
          </a:p>
          <a:p>
            <a:endParaRPr lang="en-US" sz="2000">
              <a:solidFill>
                <a:srgbClr val="000000"/>
              </a:solidFill>
              <a:cs typeface="Calibri"/>
            </a:endParaRPr>
          </a:p>
        </p:txBody>
      </p:sp>
    </p:spTree>
    <p:extLst>
      <p:ext uri="{BB962C8B-B14F-4D97-AF65-F5344CB8AC3E}">
        <p14:creationId xmlns:p14="http://schemas.microsoft.com/office/powerpoint/2010/main" val="30815353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Secure Network Design for SRM</vt:lpstr>
      <vt:lpstr>Wireless Network</vt:lpstr>
      <vt:lpstr>SRM Network Architecture</vt:lpstr>
      <vt:lpstr>Topology</vt:lpstr>
      <vt:lpstr>Devices Used in the project</vt:lpstr>
      <vt:lpstr>PowerPoint Presentation</vt:lpstr>
      <vt:lpstr>Challenges for campus network</vt:lpstr>
      <vt:lpstr>Security Features</vt:lpstr>
      <vt:lpstr>PowerPoint Presentation</vt:lpstr>
      <vt:lpstr>Virus Protection </vt:lpstr>
      <vt:lpstr>PowerPoint Presentation</vt:lpstr>
      <vt:lpstr>Types of attacks expected</vt:lpstr>
      <vt:lpstr>Vulnerabilities Expected</vt:lpstr>
      <vt:lpstr>Countermeasures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71</cp:revision>
  <dcterms:created xsi:type="dcterms:W3CDTF">2021-06-20T04:57:24Z</dcterms:created>
  <dcterms:modified xsi:type="dcterms:W3CDTF">2021-06-20T13:02:47Z</dcterms:modified>
</cp:coreProperties>
</file>