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9" r:id="rId2"/>
    <p:sldId id="271" r:id="rId3"/>
    <p:sldId id="272" r:id="rId4"/>
    <p:sldId id="273" r:id="rId5"/>
    <p:sldId id="274" r:id="rId6"/>
    <p:sldId id="275" r:id="rId7"/>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5A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6B3779-502D-4C7C-81FF-F8DC5E2E7E5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FAD1EEE7-81A1-4DD9-83FE-C09F519FDFF7}">
      <dgm:prSet phldrT="[Text]"/>
      <dgm:spPr/>
      <dgm:t>
        <a:bodyPr/>
        <a:lstStyle/>
        <a:p>
          <a:pPr>
            <a:buClrTx/>
            <a:buSzTx/>
            <a:buFont typeface="Arial" panose="020B0604020202020204" pitchFamily="34" charset="0"/>
            <a:buChar char="•"/>
          </a:pPr>
          <a:r>
            <a:rPr lang="en-IN" dirty="0"/>
            <a:t>6</a:t>
          </a:r>
          <a:r>
            <a:rPr lang="en-IN" baseline="30000" dirty="0"/>
            <a:t>th</a:t>
          </a:r>
          <a:r>
            <a:rPr lang="en-IN" dirty="0"/>
            <a:t> June 2024</a:t>
          </a:r>
        </a:p>
      </dgm:t>
    </dgm:pt>
    <dgm:pt modelId="{157E79D5-60FE-46C3-9AEC-21656AAA07CB}" type="parTrans" cxnId="{05182B0A-A253-478A-8DD9-7A0A2D60BB91}">
      <dgm:prSet/>
      <dgm:spPr/>
      <dgm:t>
        <a:bodyPr/>
        <a:lstStyle/>
        <a:p>
          <a:endParaRPr lang="en-IN"/>
        </a:p>
      </dgm:t>
    </dgm:pt>
    <dgm:pt modelId="{CBBB04C4-491B-4285-A61D-0208F4D7FEB9}" type="sibTrans" cxnId="{05182B0A-A253-478A-8DD9-7A0A2D60BB91}">
      <dgm:prSet/>
      <dgm:spPr/>
      <dgm:t>
        <a:bodyPr/>
        <a:lstStyle/>
        <a:p>
          <a:endParaRPr lang="en-IN"/>
        </a:p>
      </dgm:t>
    </dgm:pt>
    <dgm:pt modelId="{A3C08416-0351-4FFA-8AE1-10AB1F5AB70E}">
      <dgm:prSet phldrT="[Text]"/>
      <dgm:spPr/>
      <dgm:t>
        <a:bodyPr/>
        <a:lstStyle/>
        <a:p>
          <a:endParaRPr lang="en-IN" dirty="0"/>
        </a:p>
      </dgm:t>
    </dgm:pt>
    <dgm:pt modelId="{2DC8D8B9-5F89-4132-B9F2-30DF9DAFAA17}" type="parTrans" cxnId="{503C7EA6-49EA-431D-8AAC-42AD4FFACF1E}">
      <dgm:prSet/>
      <dgm:spPr/>
      <dgm:t>
        <a:bodyPr/>
        <a:lstStyle/>
        <a:p>
          <a:endParaRPr lang="en-IN"/>
        </a:p>
      </dgm:t>
    </dgm:pt>
    <dgm:pt modelId="{148F91BB-971E-4359-A36C-903D70AC6F50}" type="sibTrans" cxnId="{503C7EA6-49EA-431D-8AAC-42AD4FFACF1E}">
      <dgm:prSet/>
      <dgm:spPr/>
      <dgm:t>
        <a:bodyPr/>
        <a:lstStyle/>
        <a:p>
          <a:endParaRPr lang="en-IN"/>
        </a:p>
      </dgm:t>
    </dgm:pt>
    <dgm:pt modelId="{4142DB2C-FC5C-491B-84B9-61C867883523}">
      <dgm:prSet phldrT="[Text]"/>
      <dgm:spPr/>
      <dgm:t>
        <a:bodyPr/>
        <a:lstStyle/>
        <a:p>
          <a:r>
            <a:rPr lang="en-IN" dirty="0"/>
            <a:t>24</a:t>
          </a:r>
          <a:r>
            <a:rPr lang="en-IN" baseline="30000" dirty="0"/>
            <a:t>th</a:t>
          </a:r>
          <a:r>
            <a:rPr lang="en-IN" dirty="0"/>
            <a:t> June 2024</a:t>
          </a:r>
        </a:p>
      </dgm:t>
    </dgm:pt>
    <dgm:pt modelId="{665B2A3A-C78C-4A10-8146-0A118004D118}" type="parTrans" cxnId="{79D02E71-814A-4BB4-98ED-79FE3853C3AA}">
      <dgm:prSet/>
      <dgm:spPr/>
      <dgm:t>
        <a:bodyPr/>
        <a:lstStyle/>
        <a:p>
          <a:endParaRPr lang="en-IN"/>
        </a:p>
      </dgm:t>
    </dgm:pt>
    <dgm:pt modelId="{5301F8BC-4F15-4E27-9447-63A7F585B2F4}" type="sibTrans" cxnId="{79D02E71-814A-4BB4-98ED-79FE3853C3AA}">
      <dgm:prSet/>
      <dgm:spPr/>
      <dgm:t>
        <a:bodyPr/>
        <a:lstStyle/>
        <a:p>
          <a:endParaRPr lang="en-IN"/>
        </a:p>
      </dgm:t>
    </dgm:pt>
    <dgm:pt modelId="{DADC1FBB-65C8-444A-9907-2E466CDA8A59}">
      <dgm:prSet phldrT="[Text]"/>
      <dgm:spPr/>
      <dgm:t>
        <a:bodyPr/>
        <a:lstStyle/>
        <a:p>
          <a:r>
            <a:rPr lang="en-IN" dirty="0"/>
            <a:t>EDA</a:t>
          </a:r>
        </a:p>
      </dgm:t>
    </dgm:pt>
    <dgm:pt modelId="{64E39EA8-C943-4C0E-A5B6-1CA58E43CFEF}" type="parTrans" cxnId="{4E0BEAAD-0643-4A2D-A542-BA65D788B6D3}">
      <dgm:prSet/>
      <dgm:spPr/>
      <dgm:t>
        <a:bodyPr/>
        <a:lstStyle/>
        <a:p>
          <a:endParaRPr lang="en-IN"/>
        </a:p>
      </dgm:t>
    </dgm:pt>
    <dgm:pt modelId="{A4E5F05D-0A18-4FF3-9096-1E76191445F5}" type="sibTrans" cxnId="{4E0BEAAD-0643-4A2D-A542-BA65D788B6D3}">
      <dgm:prSet/>
      <dgm:spPr/>
      <dgm:t>
        <a:bodyPr/>
        <a:lstStyle/>
        <a:p>
          <a:endParaRPr lang="en-IN"/>
        </a:p>
      </dgm:t>
    </dgm:pt>
    <dgm:pt modelId="{5C54B681-EBA1-4DC2-8D01-122D49A1EAB2}">
      <dgm:prSet phldrT="[Text]"/>
      <dgm:spPr/>
      <dgm:t>
        <a:bodyPr/>
        <a:lstStyle/>
        <a:p>
          <a:r>
            <a:rPr lang="en-IN"/>
            <a:t>Model selection</a:t>
          </a:r>
          <a:endParaRPr lang="en-IN" dirty="0"/>
        </a:p>
      </dgm:t>
    </dgm:pt>
    <dgm:pt modelId="{4E5A5566-9967-462B-85B2-EB4E2E5699C3}" type="parTrans" cxnId="{086A5809-918B-4954-BA86-8675F6D3014C}">
      <dgm:prSet/>
      <dgm:spPr/>
      <dgm:t>
        <a:bodyPr/>
        <a:lstStyle/>
        <a:p>
          <a:endParaRPr lang="en-IN"/>
        </a:p>
      </dgm:t>
    </dgm:pt>
    <dgm:pt modelId="{589FFBB2-C5B2-4CA4-9AF1-336195F08135}" type="sibTrans" cxnId="{086A5809-918B-4954-BA86-8675F6D3014C}">
      <dgm:prSet/>
      <dgm:spPr/>
      <dgm:t>
        <a:bodyPr/>
        <a:lstStyle/>
        <a:p>
          <a:endParaRPr lang="en-IN"/>
        </a:p>
      </dgm:t>
    </dgm:pt>
    <dgm:pt modelId="{E21A6EE5-C83D-40E8-952F-82CE85770E7C}">
      <dgm:prSet phldrT="[Text]"/>
      <dgm:spPr/>
      <dgm:t>
        <a:bodyPr/>
        <a:lstStyle/>
        <a:p>
          <a:r>
            <a:rPr lang="en-IN" dirty="0"/>
            <a:t>Model creation</a:t>
          </a:r>
        </a:p>
      </dgm:t>
    </dgm:pt>
    <dgm:pt modelId="{B887CADA-8FDB-4E97-88C6-4B1C2BE52C95}" type="parTrans" cxnId="{9793EA49-B5A3-48B8-800C-46B44202AA6F}">
      <dgm:prSet/>
      <dgm:spPr/>
      <dgm:t>
        <a:bodyPr/>
        <a:lstStyle/>
        <a:p>
          <a:endParaRPr lang="en-IN"/>
        </a:p>
      </dgm:t>
    </dgm:pt>
    <dgm:pt modelId="{A4CC96EC-B273-4088-909B-E62002EF0234}" type="sibTrans" cxnId="{9793EA49-B5A3-48B8-800C-46B44202AA6F}">
      <dgm:prSet/>
      <dgm:spPr/>
      <dgm:t>
        <a:bodyPr/>
        <a:lstStyle/>
        <a:p>
          <a:endParaRPr lang="en-IN"/>
        </a:p>
      </dgm:t>
    </dgm:pt>
    <dgm:pt modelId="{627737BE-D49E-40E9-8A57-7518526B3C5B}">
      <dgm:prSet phldrT="[Text]"/>
      <dgm:spPr/>
      <dgm:t>
        <a:bodyPr/>
        <a:lstStyle/>
        <a:p>
          <a:r>
            <a:rPr lang="en-IN" dirty="0"/>
            <a:t>Model analysis</a:t>
          </a:r>
        </a:p>
      </dgm:t>
    </dgm:pt>
    <dgm:pt modelId="{54E00697-8A23-447E-A88D-8F50200BB957}" type="parTrans" cxnId="{EFD601C8-AFD5-42FB-AB9B-0836450D71E5}">
      <dgm:prSet/>
      <dgm:spPr/>
      <dgm:t>
        <a:bodyPr/>
        <a:lstStyle/>
        <a:p>
          <a:endParaRPr lang="en-IN"/>
        </a:p>
      </dgm:t>
    </dgm:pt>
    <dgm:pt modelId="{2BD530C1-45E9-4296-9294-0D4BDEFC51D6}" type="sibTrans" cxnId="{EFD601C8-AFD5-42FB-AB9B-0836450D71E5}">
      <dgm:prSet/>
      <dgm:spPr/>
      <dgm:t>
        <a:bodyPr/>
        <a:lstStyle/>
        <a:p>
          <a:endParaRPr lang="en-IN"/>
        </a:p>
      </dgm:t>
    </dgm:pt>
    <dgm:pt modelId="{494A29C4-657C-4251-98CE-BA3D3F31DB1B}">
      <dgm:prSet/>
      <dgm:spPr/>
      <dgm:t>
        <a:bodyPr/>
        <a:lstStyle/>
        <a:p>
          <a:pPr>
            <a:buClrTx/>
            <a:buSzTx/>
            <a:buFont typeface="Arial" panose="020B0604020202020204" pitchFamily="34" charset="0"/>
            <a:buChar char="•"/>
          </a:pPr>
          <a:r>
            <a:rPr lang="en-IN" dirty="0"/>
            <a:t>Finding dataset &amp; literature review</a:t>
          </a:r>
        </a:p>
      </dgm:t>
    </dgm:pt>
    <dgm:pt modelId="{074E0F66-3CC3-4B2A-97A7-9D624E21FA46}" type="parTrans" cxnId="{3BB39D6E-D068-42AD-B689-19F6A15D6F27}">
      <dgm:prSet/>
      <dgm:spPr/>
      <dgm:t>
        <a:bodyPr/>
        <a:lstStyle/>
        <a:p>
          <a:endParaRPr lang="en-IN"/>
        </a:p>
      </dgm:t>
    </dgm:pt>
    <dgm:pt modelId="{65A5E7B3-1543-4780-9119-8ABEF12133BB}" type="sibTrans" cxnId="{3BB39D6E-D068-42AD-B689-19F6A15D6F27}">
      <dgm:prSet/>
      <dgm:spPr/>
      <dgm:t>
        <a:bodyPr/>
        <a:lstStyle/>
        <a:p>
          <a:endParaRPr lang="en-IN"/>
        </a:p>
      </dgm:t>
    </dgm:pt>
    <dgm:pt modelId="{A423029A-EC54-44BE-B2C4-DFB7FD28E0FB}">
      <dgm:prSet phldrT="[Text]"/>
      <dgm:spPr/>
      <dgm:t>
        <a:bodyPr/>
        <a:lstStyle/>
        <a:p>
          <a:r>
            <a:rPr lang="en-IN" dirty="0"/>
            <a:t>7</a:t>
          </a:r>
          <a:r>
            <a:rPr lang="en-IN" baseline="30000" dirty="0"/>
            <a:t>th</a:t>
          </a:r>
          <a:r>
            <a:rPr lang="en-IN" dirty="0"/>
            <a:t> July 2024</a:t>
          </a:r>
        </a:p>
      </dgm:t>
    </dgm:pt>
    <dgm:pt modelId="{510F43B2-1288-4C8B-B44B-1BACB4F500D0}" type="sibTrans" cxnId="{64F99ADF-74B7-40B4-A9D9-C6C199BE4CB0}">
      <dgm:prSet/>
      <dgm:spPr/>
      <dgm:t>
        <a:bodyPr/>
        <a:lstStyle/>
        <a:p>
          <a:endParaRPr lang="en-IN"/>
        </a:p>
      </dgm:t>
    </dgm:pt>
    <dgm:pt modelId="{8F142E1D-C456-46E4-A494-703589206002}" type="parTrans" cxnId="{64F99ADF-74B7-40B4-A9D9-C6C199BE4CB0}">
      <dgm:prSet/>
      <dgm:spPr/>
      <dgm:t>
        <a:bodyPr/>
        <a:lstStyle/>
        <a:p>
          <a:endParaRPr lang="en-IN"/>
        </a:p>
      </dgm:t>
    </dgm:pt>
    <dgm:pt modelId="{8ABDBE95-806F-41EC-84F2-C65BD43BFFE1}" type="pres">
      <dgm:prSet presAssocID="{E26B3779-502D-4C7C-81FF-F8DC5E2E7E5C}" presName="linearFlow" presStyleCnt="0">
        <dgm:presLayoutVars>
          <dgm:dir/>
          <dgm:animLvl val="lvl"/>
          <dgm:resizeHandles val="exact"/>
        </dgm:presLayoutVars>
      </dgm:prSet>
      <dgm:spPr/>
    </dgm:pt>
    <dgm:pt modelId="{3CEDA17C-ADF7-47D6-8018-CEA0DAB6A9F8}" type="pres">
      <dgm:prSet presAssocID="{FAD1EEE7-81A1-4DD9-83FE-C09F519FDFF7}" presName="composite" presStyleCnt="0"/>
      <dgm:spPr/>
    </dgm:pt>
    <dgm:pt modelId="{90B24F6B-1D24-4525-B887-2FE6CA9DD8BE}" type="pres">
      <dgm:prSet presAssocID="{FAD1EEE7-81A1-4DD9-83FE-C09F519FDFF7}" presName="parentText" presStyleLbl="alignNode1" presStyleIdx="0" presStyleCnt="3">
        <dgm:presLayoutVars>
          <dgm:chMax val="1"/>
          <dgm:bulletEnabled val="1"/>
        </dgm:presLayoutVars>
      </dgm:prSet>
      <dgm:spPr/>
    </dgm:pt>
    <dgm:pt modelId="{537CA289-DC58-4226-931B-7A96B3AE7291}" type="pres">
      <dgm:prSet presAssocID="{FAD1EEE7-81A1-4DD9-83FE-C09F519FDFF7}" presName="descendantText" presStyleLbl="alignAcc1" presStyleIdx="0" presStyleCnt="3">
        <dgm:presLayoutVars>
          <dgm:bulletEnabled val="1"/>
        </dgm:presLayoutVars>
      </dgm:prSet>
      <dgm:spPr/>
    </dgm:pt>
    <dgm:pt modelId="{EC24C907-64B2-4C65-9A78-ABD16ADFC6EF}" type="pres">
      <dgm:prSet presAssocID="{CBBB04C4-491B-4285-A61D-0208F4D7FEB9}" presName="sp" presStyleCnt="0"/>
      <dgm:spPr/>
    </dgm:pt>
    <dgm:pt modelId="{4B3BF140-1AAA-40A3-835A-C643E069A800}" type="pres">
      <dgm:prSet presAssocID="{4142DB2C-FC5C-491B-84B9-61C867883523}" presName="composite" presStyleCnt="0"/>
      <dgm:spPr/>
    </dgm:pt>
    <dgm:pt modelId="{C7D950DD-B19B-4CD0-A70A-CC1EE99A0440}" type="pres">
      <dgm:prSet presAssocID="{4142DB2C-FC5C-491B-84B9-61C867883523}" presName="parentText" presStyleLbl="alignNode1" presStyleIdx="1" presStyleCnt="3">
        <dgm:presLayoutVars>
          <dgm:chMax val="1"/>
          <dgm:bulletEnabled val="1"/>
        </dgm:presLayoutVars>
      </dgm:prSet>
      <dgm:spPr/>
    </dgm:pt>
    <dgm:pt modelId="{032E3041-25B1-485F-92D3-BDF27096FAB6}" type="pres">
      <dgm:prSet presAssocID="{4142DB2C-FC5C-491B-84B9-61C867883523}" presName="descendantText" presStyleLbl="alignAcc1" presStyleIdx="1" presStyleCnt="3">
        <dgm:presLayoutVars>
          <dgm:bulletEnabled val="1"/>
        </dgm:presLayoutVars>
      </dgm:prSet>
      <dgm:spPr/>
    </dgm:pt>
    <dgm:pt modelId="{D04E20D5-564D-460E-A6BA-B98A863C68EE}" type="pres">
      <dgm:prSet presAssocID="{5301F8BC-4F15-4E27-9447-63A7F585B2F4}" presName="sp" presStyleCnt="0"/>
      <dgm:spPr/>
    </dgm:pt>
    <dgm:pt modelId="{10D157B7-E226-46D9-AAAD-C324955D9740}" type="pres">
      <dgm:prSet presAssocID="{A423029A-EC54-44BE-B2C4-DFB7FD28E0FB}" presName="composite" presStyleCnt="0"/>
      <dgm:spPr/>
    </dgm:pt>
    <dgm:pt modelId="{93A858EA-1CF0-4539-BF7B-CC6008444EF7}" type="pres">
      <dgm:prSet presAssocID="{A423029A-EC54-44BE-B2C4-DFB7FD28E0FB}" presName="parentText" presStyleLbl="alignNode1" presStyleIdx="2" presStyleCnt="3">
        <dgm:presLayoutVars>
          <dgm:chMax val="1"/>
          <dgm:bulletEnabled val="1"/>
        </dgm:presLayoutVars>
      </dgm:prSet>
      <dgm:spPr/>
    </dgm:pt>
    <dgm:pt modelId="{D541DA76-5ED3-42DC-98D5-C357210C351A}" type="pres">
      <dgm:prSet presAssocID="{A423029A-EC54-44BE-B2C4-DFB7FD28E0FB}" presName="descendantText" presStyleLbl="alignAcc1" presStyleIdx="2" presStyleCnt="3">
        <dgm:presLayoutVars>
          <dgm:bulletEnabled val="1"/>
        </dgm:presLayoutVars>
      </dgm:prSet>
      <dgm:spPr/>
    </dgm:pt>
  </dgm:ptLst>
  <dgm:cxnLst>
    <dgm:cxn modelId="{086A5809-918B-4954-BA86-8675F6D3014C}" srcId="{4142DB2C-FC5C-491B-84B9-61C867883523}" destId="{5C54B681-EBA1-4DC2-8D01-122D49A1EAB2}" srcOrd="1" destOrd="0" parTransId="{4E5A5566-9967-462B-85B2-EB4E2E5699C3}" sibTransId="{589FFBB2-C5B2-4CA4-9AF1-336195F08135}"/>
    <dgm:cxn modelId="{05182B0A-A253-478A-8DD9-7A0A2D60BB91}" srcId="{E26B3779-502D-4C7C-81FF-F8DC5E2E7E5C}" destId="{FAD1EEE7-81A1-4DD9-83FE-C09F519FDFF7}" srcOrd="0" destOrd="0" parTransId="{157E79D5-60FE-46C3-9AEC-21656AAA07CB}" sibTransId="{CBBB04C4-491B-4285-A61D-0208F4D7FEB9}"/>
    <dgm:cxn modelId="{0BD67E25-5153-428B-B888-D94503BA25FE}" type="presOf" srcId="{A3C08416-0351-4FFA-8AE1-10AB1F5AB70E}" destId="{537CA289-DC58-4226-931B-7A96B3AE7291}" srcOrd="0" destOrd="0" presId="urn:microsoft.com/office/officeart/2005/8/layout/chevron2"/>
    <dgm:cxn modelId="{9793EA49-B5A3-48B8-800C-46B44202AA6F}" srcId="{A423029A-EC54-44BE-B2C4-DFB7FD28E0FB}" destId="{E21A6EE5-C83D-40E8-952F-82CE85770E7C}" srcOrd="0" destOrd="0" parTransId="{B887CADA-8FDB-4E97-88C6-4B1C2BE52C95}" sibTransId="{A4CC96EC-B273-4088-909B-E62002EF0234}"/>
    <dgm:cxn modelId="{3BB39D6E-D068-42AD-B689-19F6A15D6F27}" srcId="{FAD1EEE7-81A1-4DD9-83FE-C09F519FDFF7}" destId="{494A29C4-657C-4251-98CE-BA3D3F31DB1B}" srcOrd="1" destOrd="0" parTransId="{074E0F66-3CC3-4B2A-97A7-9D624E21FA46}" sibTransId="{65A5E7B3-1543-4780-9119-8ABEF12133BB}"/>
    <dgm:cxn modelId="{3309B44F-00CC-436E-A83D-178042E7BA96}" type="presOf" srcId="{494A29C4-657C-4251-98CE-BA3D3F31DB1B}" destId="{537CA289-DC58-4226-931B-7A96B3AE7291}" srcOrd="0" destOrd="1" presId="urn:microsoft.com/office/officeart/2005/8/layout/chevron2"/>
    <dgm:cxn modelId="{79D02E71-814A-4BB4-98ED-79FE3853C3AA}" srcId="{E26B3779-502D-4C7C-81FF-F8DC5E2E7E5C}" destId="{4142DB2C-FC5C-491B-84B9-61C867883523}" srcOrd="1" destOrd="0" parTransId="{665B2A3A-C78C-4A10-8146-0A118004D118}" sibTransId="{5301F8BC-4F15-4E27-9447-63A7F585B2F4}"/>
    <dgm:cxn modelId="{3195F471-F48E-4DE3-8307-073AA15F21BB}" type="presOf" srcId="{E21A6EE5-C83D-40E8-952F-82CE85770E7C}" destId="{D541DA76-5ED3-42DC-98D5-C357210C351A}" srcOrd="0" destOrd="0" presId="urn:microsoft.com/office/officeart/2005/8/layout/chevron2"/>
    <dgm:cxn modelId="{F4E37877-6E09-447E-B371-BD5015F847EC}" type="presOf" srcId="{5C54B681-EBA1-4DC2-8D01-122D49A1EAB2}" destId="{032E3041-25B1-485F-92D3-BDF27096FAB6}" srcOrd="0" destOrd="1" presId="urn:microsoft.com/office/officeart/2005/8/layout/chevron2"/>
    <dgm:cxn modelId="{E678F789-8FE4-44DF-AF59-7F51B6297465}" type="presOf" srcId="{627737BE-D49E-40E9-8A57-7518526B3C5B}" destId="{D541DA76-5ED3-42DC-98D5-C357210C351A}" srcOrd="0" destOrd="1" presId="urn:microsoft.com/office/officeart/2005/8/layout/chevron2"/>
    <dgm:cxn modelId="{793427A2-07F0-459C-AAEE-05D8E7B549C3}" type="presOf" srcId="{A423029A-EC54-44BE-B2C4-DFB7FD28E0FB}" destId="{93A858EA-1CF0-4539-BF7B-CC6008444EF7}" srcOrd="0" destOrd="0" presId="urn:microsoft.com/office/officeart/2005/8/layout/chevron2"/>
    <dgm:cxn modelId="{503C7EA6-49EA-431D-8AAC-42AD4FFACF1E}" srcId="{FAD1EEE7-81A1-4DD9-83FE-C09F519FDFF7}" destId="{A3C08416-0351-4FFA-8AE1-10AB1F5AB70E}" srcOrd="0" destOrd="0" parTransId="{2DC8D8B9-5F89-4132-B9F2-30DF9DAFAA17}" sibTransId="{148F91BB-971E-4359-A36C-903D70AC6F50}"/>
    <dgm:cxn modelId="{4E0BEAAD-0643-4A2D-A542-BA65D788B6D3}" srcId="{4142DB2C-FC5C-491B-84B9-61C867883523}" destId="{DADC1FBB-65C8-444A-9907-2E466CDA8A59}" srcOrd="0" destOrd="0" parTransId="{64E39EA8-C943-4C0E-A5B6-1CA58E43CFEF}" sibTransId="{A4E5F05D-0A18-4FF3-9096-1E76191445F5}"/>
    <dgm:cxn modelId="{AA96F7B7-03AE-4BEC-8365-1F207D31499F}" type="presOf" srcId="{DADC1FBB-65C8-444A-9907-2E466CDA8A59}" destId="{032E3041-25B1-485F-92D3-BDF27096FAB6}" srcOrd="0" destOrd="0" presId="urn:microsoft.com/office/officeart/2005/8/layout/chevron2"/>
    <dgm:cxn modelId="{EFD601C8-AFD5-42FB-AB9B-0836450D71E5}" srcId="{A423029A-EC54-44BE-B2C4-DFB7FD28E0FB}" destId="{627737BE-D49E-40E9-8A57-7518526B3C5B}" srcOrd="1" destOrd="0" parTransId="{54E00697-8A23-447E-A88D-8F50200BB957}" sibTransId="{2BD530C1-45E9-4296-9294-0D4BDEFC51D6}"/>
    <dgm:cxn modelId="{64F99ADF-74B7-40B4-A9D9-C6C199BE4CB0}" srcId="{E26B3779-502D-4C7C-81FF-F8DC5E2E7E5C}" destId="{A423029A-EC54-44BE-B2C4-DFB7FD28E0FB}" srcOrd="2" destOrd="0" parTransId="{8F142E1D-C456-46E4-A494-703589206002}" sibTransId="{510F43B2-1288-4C8B-B44B-1BACB4F500D0}"/>
    <dgm:cxn modelId="{CC4CB2DF-1233-4880-93A1-49AA44F06C86}" type="presOf" srcId="{E26B3779-502D-4C7C-81FF-F8DC5E2E7E5C}" destId="{8ABDBE95-806F-41EC-84F2-C65BD43BFFE1}" srcOrd="0" destOrd="0" presId="urn:microsoft.com/office/officeart/2005/8/layout/chevron2"/>
    <dgm:cxn modelId="{49ACF8EF-C632-4BC0-A618-8AD7D82441F8}" type="presOf" srcId="{FAD1EEE7-81A1-4DD9-83FE-C09F519FDFF7}" destId="{90B24F6B-1D24-4525-B887-2FE6CA9DD8BE}" srcOrd="0" destOrd="0" presId="urn:microsoft.com/office/officeart/2005/8/layout/chevron2"/>
    <dgm:cxn modelId="{9175FAF5-569D-4C96-B720-AA5621D733BF}" type="presOf" srcId="{4142DB2C-FC5C-491B-84B9-61C867883523}" destId="{C7D950DD-B19B-4CD0-A70A-CC1EE99A0440}" srcOrd="0" destOrd="0" presId="urn:microsoft.com/office/officeart/2005/8/layout/chevron2"/>
    <dgm:cxn modelId="{A178EEDC-E10C-43D5-BAB5-93A438AD9F78}" type="presParOf" srcId="{8ABDBE95-806F-41EC-84F2-C65BD43BFFE1}" destId="{3CEDA17C-ADF7-47D6-8018-CEA0DAB6A9F8}" srcOrd="0" destOrd="0" presId="urn:microsoft.com/office/officeart/2005/8/layout/chevron2"/>
    <dgm:cxn modelId="{0FD17E4A-DC6E-4017-BF7E-9530B1573440}" type="presParOf" srcId="{3CEDA17C-ADF7-47D6-8018-CEA0DAB6A9F8}" destId="{90B24F6B-1D24-4525-B887-2FE6CA9DD8BE}" srcOrd="0" destOrd="0" presId="urn:microsoft.com/office/officeart/2005/8/layout/chevron2"/>
    <dgm:cxn modelId="{D7BE3CA2-DF82-4515-8917-6FB74C586858}" type="presParOf" srcId="{3CEDA17C-ADF7-47D6-8018-CEA0DAB6A9F8}" destId="{537CA289-DC58-4226-931B-7A96B3AE7291}" srcOrd="1" destOrd="0" presId="urn:microsoft.com/office/officeart/2005/8/layout/chevron2"/>
    <dgm:cxn modelId="{A0383184-716B-4F55-9962-23074BF757E6}" type="presParOf" srcId="{8ABDBE95-806F-41EC-84F2-C65BD43BFFE1}" destId="{EC24C907-64B2-4C65-9A78-ABD16ADFC6EF}" srcOrd="1" destOrd="0" presId="urn:microsoft.com/office/officeart/2005/8/layout/chevron2"/>
    <dgm:cxn modelId="{13B286BC-77E2-46C5-8C7A-163968005660}" type="presParOf" srcId="{8ABDBE95-806F-41EC-84F2-C65BD43BFFE1}" destId="{4B3BF140-1AAA-40A3-835A-C643E069A800}" srcOrd="2" destOrd="0" presId="urn:microsoft.com/office/officeart/2005/8/layout/chevron2"/>
    <dgm:cxn modelId="{383AD33D-410D-4849-BAA2-15EE156D4D98}" type="presParOf" srcId="{4B3BF140-1AAA-40A3-835A-C643E069A800}" destId="{C7D950DD-B19B-4CD0-A70A-CC1EE99A0440}" srcOrd="0" destOrd="0" presId="urn:microsoft.com/office/officeart/2005/8/layout/chevron2"/>
    <dgm:cxn modelId="{F626A60A-00C6-47FB-926A-3D96BC7483DD}" type="presParOf" srcId="{4B3BF140-1AAA-40A3-835A-C643E069A800}" destId="{032E3041-25B1-485F-92D3-BDF27096FAB6}" srcOrd="1" destOrd="0" presId="urn:microsoft.com/office/officeart/2005/8/layout/chevron2"/>
    <dgm:cxn modelId="{E33943A0-2499-4AA6-AB53-D79480796B34}" type="presParOf" srcId="{8ABDBE95-806F-41EC-84F2-C65BD43BFFE1}" destId="{D04E20D5-564D-460E-A6BA-B98A863C68EE}" srcOrd="3" destOrd="0" presId="urn:microsoft.com/office/officeart/2005/8/layout/chevron2"/>
    <dgm:cxn modelId="{DBE9BE1A-B1B8-4F3C-992B-FE9526EA4A27}" type="presParOf" srcId="{8ABDBE95-806F-41EC-84F2-C65BD43BFFE1}" destId="{10D157B7-E226-46D9-AAAD-C324955D9740}" srcOrd="4" destOrd="0" presId="urn:microsoft.com/office/officeart/2005/8/layout/chevron2"/>
    <dgm:cxn modelId="{88E503ED-C54E-4443-A50C-A4EECA96088A}" type="presParOf" srcId="{10D157B7-E226-46D9-AAAD-C324955D9740}" destId="{93A858EA-1CF0-4539-BF7B-CC6008444EF7}" srcOrd="0" destOrd="0" presId="urn:microsoft.com/office/officeart/2005/8/layout/chevron2"/>
    <dgm:cxn modelId="{FAB379D0-52D0-4005-9492-A5BE15E414BB}" type="presParOf" srcId="{10D157B7-E226-46D9-AAAD-C324955D9740}" destId="{D541DA76-5ED3-42DC-98D5-C357210C351A}"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24F6B-1D24-4525-B887-2FE6CA9DD8BE}">
      <dsp:nvSpPr>
        <dsp:cNvPr id="0" name=""/>
        <dsp:cNvSpPr/>
      </dsp:nvSpPr>
      <dsp:spPr>
        <a:xfrm rot="5400000">
          <a:off x="-289718" y="292805"/>
          <a:ext cx="1931458" cy="13520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ClrTx/>
            <a:buSzTx/>
            <a:buFont typeface="Arial" panose="020B0604020202020204" pitchFamily="34" charset="0"/>
            <a:buNone/>
          </a:pPr>
          <a:r>
            <a:rPr lang="en-IN" sz="1900" kern="1200" dirty="0"/>
            <a:t>6</a:t>
          </a:r>
          <a:r>
            <a:rPr lang="en-IN" sz="1900" kern="1200" baseline="30000" dirty="0"/>
            <a:t>th</a:t>
          </a:r>
          <a:r>
            <a:rPr lang="en-IN" sz="1900" kern="1200" dirty="0"/>
            <a:t> June 2024</a:t>
          </a:r>
        </a:p>
      </dsp:txBody>
      <dsp:txXfrm rot="-5400000">
        <a:off x="1" y="679096"/>
        <a:ext cx="1352020" cy="579438"/>
      </dsp:txXfrm>
    </dsp:sp>
    <dsp:sp modelId="{537CA289-DC58-4226-931B-7A96B3AE7291}">
      <dsp:nvSpPr>
        <dsp:cNvPr id="0" name=""/>
        <dsp:cNvSpPr/>
      </dsp:nvSpPr>
      <dsp:spPr>
        <a:xfrm rot="5400000">
          <a:off x="4112286" y="-2757179"/>
          <a:ext cx="1255447" cy="677597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endParaRPr lang="en-IN" sz="3400" kern="1200" dirty="0"/>
        </a:p>
        <a:p>
          <a:pPr marL="285750" lvl="1" indent="-285750" algn="l" defTabSz="1511300">
            <a:lnSpc>
              <a:spcPct val="90000"/>
            </a:lnSpc>
            <a:spcBef>
              <a:spcPct val="0"/>
            </a:spcBef>
            <a:spcAft>
              <a:spcPct val="15000"/>
            </a:spcAft>
            <a:buClrTx/>
            <a:buSzTx/>
            <a:buFont typeface="Arial" panose="020B0604020202020204" pitchFamily="34" charset="0"/>
            <a:buChar char="•"/>
          </a:pPr>
          <a:r>
            <a:rPr lang="en-IN" sz="3400" kern="1200" dirty="0"/>
            <a:t>Finding dataset &amp; literature review</a:t>
          </a:r>
        </a:p>
      </dsp:txBody>
      <dsp:txXfrm rot="-5400000">
        <a:off x="1352020" y="64373"/>
        <a:ext cx="6714693" cy="1132875"/>
      </dsp:txXfrm>
    </dsp:sp>
    <dsp:sp modelId="{C7D950DD-B19B-4CD0-A70A-CC1EE99A0440}">
      <dsp:nvSpPr>
        <dsp:cNvPr id="0" name=""/>
        <dsp:cNvSpPr/>
      </dsp:nvSpPr>
      <dsp:spPr>
        <a:xfrm rot="5400000">
          <a:off x="-289718" y="2033323"/>
          <a:ext cx="1931458" cy="13520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kern="1200" dirty="0"/>
            <a:t>24</a:t>
          </a:r>
          <a:r>
            <a:rPr lang="en-IN" sz="1900" kern="1200" baseline="30000" dirty="0"/>
            <a:t>th</a:t>
          </a:r>
          <a:r>
            <a:rPr lang="en-IN" sz="1900" kern="1200" dirty="0"/>
            <a:t> June 2024</a:t>
          </a:r>
        </a:p>
      </dsp:txBody>
      <dsp:txXfrm rot="-5400000">
        <a:off x="1" y="2419614"/>
        <a:ext cx="1352020" cy="579438"/>
      </dsp:txXfrm>
    </dsp:sp>
    <dsp:sp modelId="{032E3041-25B1-485F-92D3-BDF27096FAB6}">
      <dsp:nvSpPr>
        <dsp:cNvPr id="0" name=""/>
        <dsp:cNvSpPr/>
      </dsp:nvSpPr>
      <dsp:spPr>
        <a:xfrm rot="5400000">
          <a:off x="4112286" y="-1016661"/>
          <a:ext cx="1255447" cy="677597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en-IN" sz="3400" kern="1200" dirty="0"/>
            <a:t>EDA</a:t>
          </a:r>
        </a:p>
        <a:p>
          <a:pPr marL="285750" lvl="1" indent="-285750" algn="l" defTabSz="1511300">
            <a:lnSpc>
              <a:spcPct val="90000"/>
            </a:lnSpc>
            <a:spcBef>
              <a:spcPct val="0"/>
            </a:spcBef>
            <a:spcAft>
              <a:spcPct val="15000"/>
            </a:spcAft>
            <a:buChar char="•"/>
          </a:pPr>
          <a:r>
            <a:rPr lang="en-IN" sz="3400" kern="1200"/>
            <a:t>Model selection</a:t>
          </a:r>
          <a:endParaRPr lang="en-IN" sz="3400" kern="1200" dirty="0"/>
        </a:p>
      </dsp:txBody>
      <dsp:txXfrm rot="-5400000">
        <a:off x="1352020" y="1804891"/>
        <a:ext cx="6714693" cy="1132875"/>
      </dsp:txXfrm>
    </dsp:sp>
    <dsp:sp modelId="{93A858EA-1CF0-4539-BF7B-CC6008444EF7}">
      <dsp:nvSpPr>
        <dsp:cNvPr id="0" name=""/>
        <dsp:cNvSpPr/>
      </dsp:nvSpPr>
      <dsp:spPr>
        <a:xfrm rot="5400000">
          <a:off x="-289718" y="3773840"/>
          <a:ext cx="1931458" cy="13520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kern="1200" dirty="0"/>
            <a:t>7</a:t>
          </a:r>
          <a:r>
            <a:rPr lang="en-IN" sz="1900" kern="1200" baseline="30000" dirty="0"/>
            <a:t>th</a:t>
          </a:r>
          <a:r>
            <a:rPr lang="en-IN" sz="1900" kern="1200" dirty="0"/>
            <a:t> July 2024</a:t>
          </a:r>
        </a:p>
      </dsp:txBody>
      <dsp:txXfrm rot="-5400000">
        <a:off x="1" y="4160131"/>
        <a:ext cx="1352020" cy="579438"/>
      </dsp:txXfrm>
    </dsp:sp>
    <dsp:sp modelId="{D541DA76-5ED3-42DC-98D5-C357210C351A}">
      <dsp:nvSpPr>
        <dsp:cNvPr id="0" name=""/>
        <dsp:cNvSpPr/>
      </dsp:nvSpPr>
      <dsp:spPr>
        <a:xfrm rot="5400000">
          <a:off x="4112286" y="723856"/>
          <a:ext cx="1255447" cy="677597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en-IN" sz="3400" kern="1200" dirty="0"/>
            <a:t>Model creation</a:t>
          </a:r>
        </a:p>
        <a:p>
          <a:pPr marL="285750" lvl="1" indent="-285750" algn="l" defTabSz="1511300">
            <a:lnSpc>
              <a:spcPct val="90000"/>
            </a:lnSpc>
            <a:spcBef>
              <a:spcPct val="0"/>
            </a:spcBef>
            <a:spcAft>
              <a:spcPct val="15000"/>
            </a:spcAft>
            <a:buChar char="•"/>
          </a:pPr>
          <a:r>
            <a:rPr lang="en-IN" sz="3400" kern="1200" dirty="0"/>
            <a:t>Model analysis</a:t>
          </a:r>
        </a:p>
      </dsp:txBody>
      <dsp:txXfrm rot="-5400000">
        <a:off x="1352020" y="3545408"/>
        <a:ext cx="6714693" cy="113287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B2298D-2FFE-4517-8E10-E9394894EEAF}" type="datetimeFigureOut">
              <a:rPr lang="en-US" smtClean="0"/>
              <a:pPr/>
              <a:t>7/15/2024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2C1D7D-EFEA-4841-959A-F45461074D07}" type="slidenum">
              <a:rPr lang="en-US" smtClean="0"/>
              <a:pPr/>
              <a:t>‹#›</a:t>
            </a:fld>
            <a:endParaRPr lang="en-US"/>
          </a:p>
        </p:txBody>
      </p:sp>
    </p:spTree>
    <p:extLst>
      <p:ext uri="{BB962C8B-B14F-4D97-AF65-F5344CB8AC3E}">
        <p14:creationId xmlns:p14="http://schemas.microsoft.com/office/powerpoint/2010/main" val="3197042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2C1D7D-EFEA-4841-959A-F45461074D07}" type="slidenum">
              <a:rPr lang="en-US" smtClean="0"/>
              <a:pPr/>
              <a:t>1</a:t>
            </a:fld>
            <a:endParaRPr lang="en-US"/>
          </a:p>
        </p:txBody>
      </p:sp>
    </p:spTree>
    <p:extLst>
      <p:ext uri="{BB962C8B-B14F-4D97-AF65-F5344CB8AC3E}">
        <p14:creationId xmlns:p14="http://schemas.microsoft.com/office/powerpoint/2010/main" val="3023378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2C1D7D-EFEA-4841-959A-F45461074D07}" type="slidenum">
              <a:rPr lang="en-US" smtClean="0"/>
              <a:pPr/>
              <a:t>2</a:t>
            </a:fld>
            <a:endParaRPr lang="en-US"/>
          </a:p>
        </p:txBody>
      </p:sp>
    </p:spTree>
    <p:extLst>
      <p:ext uri="{BB962C8B-B14F-4D97-AF65-F5344CB8AC3E}">
        <p14:creationId xmlns:p14="http://schemas.microsoft.com/office/powerpoint/2010/main" val="1292666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2C1D7D-EFEA-4841-959A-F45461074D07}" type="slidenum">
              <a:rPr lang="en-US" smtClean="0"/>
              <a:pPr/>
              <a:t>3</a:t>
            </a:fld>
            <a:endParaRPr lang="en-US"/>
          </a:p>
        </p:txBody>
      </p:sp>
    </p:spTree>
    <p:extLst>
      <p:ext uri="{BB962C8B-B14F-4D97-AF65-F5344CB8AC3E}">
        <p14:creationId xmlns:p14="http://schemas.microsoft.com/office/powerpoint/2010/main" val="1064480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2C1D7D-EFEA-4841-959A-F45461074D07}" type="slidenum">
              <a:rPr lang="en-US" smtClean="0"/>
              <a:pPr/>
              <a:t>4</a:t>
            </a:fld>
            <a:endParaRPr lang="en-US"/>
          </a:p>
        </p:txBody>
      </p:sp>
    </p:spTree>
    <p:extLst>
      <p:ext uri="{BB962C8B-B14F-4D97-AF65-F5344CB8AC3E}">
        <p14:creationId xmlns:p14="http://schemas.microsoft.com/office/powerpoint/2010/main" val="3169190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2C1D7D-EFEA-4841-959A-F45461074D07}" type="slidenum">
              <a:rPr lang="en-US" smtClean="0"/>
              <a:pPr/>
              <a:t>5</a:t>
            </a:fld>
            <a:endParaRPr lang="en-US"/>
          </a:p>
        </p:txBody>
      </p:sp>
    </p:spTree>
    <p:extLst>
      <p:ext uri="{BB962C8B-B14F-4D97-AF65-F5344CB8AC3E}">
        <p14:creationId xmlns:p14="http://schemas.microsoft.com/office/powerpoint/2010/main" val="3859158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2C1D7D-EFEA-4841-959A-F45461074D07}" type="slidenum">
              <a:rPr lang="en-US" smtClean="0"/>
              <a:pPr/>
              <a:t>6</a:t>
            </a:fld>
            <a:endParaRPr lang="en-US"/>
          </a:p>
        </p:txBody>
      </p:sp>
    </p:spTree>
    <p:extLst>
      <p:ext uri="{BB962C8B-B14F-4D97-AF65-F5344CB8AC3E}">
        <p14:creationId xmlns:p14="http://schemas.microsoft.com/office/powerpoint/2010/main" val="648109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DC49E14-0A04-42CB-BA3A-A312434E8E04}" type="datetimeFigureOut">
              <a:rPr lang="en-IN" smtClean="0"/>
              <a:pPr/>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EA77F8-7CC5-4988-A0C0-1E2E2968A9AD}" type="slidenum">
              <a:rPr lang="en-IN" smtClean="0"/>
              <a:pPr/>
              <a:t>‹#›</a:t>
            </a:fld>
            <a:endParaRPr lang="en-IN"/>
          </a:p>
        </p:txBody>
      </p:sp>
    </p:spTree>
    <p:extLst>
      <p:ext uri="{BB962C8B-B14F-4D97-AF65-F5344CB8AC3E}">
        <p14:creationId xmlns:p14="http://schemas.microsoft.com/office/powerpoint/2010/main" val="3468661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C49E14-0A04-42CB-BA3A-A312434E8E04}" type="datetimeFigureOut">
              <a:rPr lang="en-IN" smtClean="0"/>
              <a:pPr/>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EA77F8-7CC5-4988-A0C0-1E2E2968A9AD}" type="slidenum">
              <a:rPr lang="en-IN" smtClean="0"/>
              <a:pPr/>
              <a:t>‹#›</a:t>
            </a:fld>
            <a:endParaRPr lang="en-IN"/>
          </a:p>
        </p:txBody>
      </p:sp>
    </p:spTree>
    <p:extLst>
      <p:ext uri="{BB962C8B-B14F-4D97-AF65-F5344CB8AC3E}">
        <p14:creationId xmlns:p14="http://schemas.microsoft.com/office/powerpoint/2010/main" val="1965262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C49E14-0A04-42CB-BA3A-A312434E8E04}" type="datetimeFigureOut">
              <a:rPr lang="en-IN" smtClean="0"/>
              <a:pPr/>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EA77F8-7CC5-4988-A0C0-1E2E2968A9AD}" type="slidenum">
              <a:rPr lang="en-IN" smtClean="0"/>
              <a:pPr/>
              <a:t>‹#›</a:t>
            </a:fld>
            <a:endParaRPr lang="en-IN"/>
          </a:p>
        </p:txBody>
      </p:sp>
    </p:spTree>
    <p:extLst>
      <p:ext uri="{BB962C8B-B14F-4D97-AF65-F5344CB8AC3E}">
        <p14:creationId xmlns:p14="http://schemas.microsoft.com/office/powerpoint/2010/main" val="3391468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C49E14-0A04-42CB-BA3A-A312434E8E04}" type="datetimeFigureOut">
              <a:rPr lang="en-IN" smtClean="0"/>
              <a:pPr/>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EA77F8-7CC5-4988-A0C0-1E2E2968A9AD}" type="slidenum">
              <a:rPr lang="en-IN" smtClean="0"/>
              <a:pPr/>
              <a:t>‹#›</a:t>
            </a:fld>
            <a:endParaRPr lang="en-IN"/>
          </a:p>
        </p:txBody>
      </p:sp>
    </p:spTree>
    <p:extLst>
      <p:ext uri="{BB962C8B-B14F-4D97-AF65-F5344CB8AC3E}">
        <p14:creationId xmlns:p14="http://schemas.microsoft.com/office/powerpoint/2010/main" val="961671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49E14-0A04-42CB-BA3A-A312434E8E04}" type="datetimeFigureOut">
              <a:rPr lang="en-IN" smtClean="0"/>
              <a:pPr/>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EA77F8-7CC5-4988-A0C0-1E2E2968A9AD}" type="slidenum">
              <a:rPr lang="en-IN" smtClean="0"/>
              <a:pPr/>
              <a:t>‹#›</a:t>
            </a:fld>
            <a:endParaRPr lang="en-IN"/>
          </a:p>
        </p:txBody>
      </p:sp>
    </p:spTree>
    <p:extLst>
      <p:ext uri="{BB962C8B-B14F-4D97-AF65-F5344CB8AC3E}">
        <p14:creationId xmlns:p14="http://schemas.microsoft.com/office/powerpoint/2010/main" val="2722894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DC49E14-0A04-42CB-BA3A-A312434E8E04}" type="datetimeFigureOut">
              <a:rPr lang="en-IN" smtClean="0"/>
              <a:pPr/>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EA77F8-7CC5-4988-A0C0-1E2E2968A9AD}" type="slidenum">
              <a:rPr lang="en-IN" smtClean="0"/>
              <a:pPr/>
              <a:t>‹#›</a:t>
            </a:fld>
            <a:endParaRPr lang="en-IN"/>
          </a:p>
        </p:txBody>
      </p:sp>
    </p:spTree>
    <p:extLst>
      <p:ext uri="{BB962C8B-B14F-4D97-AF65-F5344CB8AC3E}">
        <p14:creationId xmlns:p14="http://schemas.microsoft.com/office/powerpoint/2010/main" val="807799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DC49E14-0A04-42CB-BA3A-A312434E8E04}" type="datetimeFigureOut">
              <a:rPr lang="en-IN" smtClean="0"/>
              <a:pPr/>
              <a:t>15-07-2024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EA77F8-7CC5-4988-A0C0-1E2E2968A9AD}" type="slidenum">
              <a:rPr lang="en-IN" smtClean="0"/>
              <a:pPr/>
              <a:t>‹#›</a:t>
            </a:fld>
            <a:endParaRPr lang="en-IN"/>
          </a:p>
        </p:txBody>
      </p:sp>
    </p:spTree>
    <p:extLst>
      <p:ext uri="{BB962C8B-B14F-4D97-AF65-F5344CB8AC3E}">
        <p14:creationId xmlns:p14="http://schemas.microsoft.com/office/powerpoint/2010/main" val="468101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DC49E14-0A04-42CB-BA3A-A312434E8E04}" type="datetimeFigureOut">
              <a:rPr lang="en-IN" smtClean="0"/>
              <a:pPr/>
              <a:t>15-07-2024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EA77F8-7CC5-4988-A0C0-1E2E2968A9AD}" type="slidenum">
              <a:rPr lang="en-IN" smtClean="0"/>
              <a:pPr/>
              <a:t>‹#›</a:t>
            </a:fld>
            <a:endParaRPr lang="en-IN"/>
          </a:p>
        </p:txBody>
      </p:sp>
    </p:spTree>
    <p:extLst>
      <p:ext uri="{BB962C8B-B14F-4D97-AF65-F5344CB8AC3E}">
        <p14:creationId xmlns:p14="http://schemas.microsoft.com/office/powerpoint/2010/main" val="2064895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C49E14-0A04-42CB-BA3A-A312434E8E04}" type="datetimeFigureOut">
              <a:rPr lang="en-IN" smtClean="0"/>
              <a:pPr/>
              <a:t>15-07-2024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EA77F8-7CC5-4988-A0C0-1E2E2968A9AD}" type="slidenum">
              <a:rPr lang="en-IN" smtClean="0"/>
              <a:pPr/>
              <a:t>‹#›</a:t>
            </a:fld>
            <a:endParaRPr lang="en-IN"/>
          </a:p>
        </p:txBody>
      </p:sp>
    </p:spTree>
    <p:extLst>
      <p:ext uri="{BB962C8B-B14F-4D97-AF65-F5344CB8AC3E}">
        <p14:creationId xmlns:p14="http://schemas.microsoft.com/office/powerpoint/2010/main" val="3182479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C49E14-0A04-42CB-BA3A-A312434E8E04}" type="datetimeFigureOut">
              <a:rPr lang="en-IN" smtClean="0"/>
              <a:pPr/>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EA77F8-7CC5-4988-A0C0-1E2E2968A9AD}" type="slidenum">
              <a:rPr lang="en-IN" smtClean="0"/>
              <a:pPr/>
              <a:t>‹#›</a:t>
            </a:fld>
            <a:endParaRPr lang="en-IN"/>
          </a:p>
        </p:txBody>
      </p:sp>
    </p:spTree>
    <p:extLst>
      <p:ext uri="{BB962C8B-B14F-4D97-AF65-F5344CB8AC3E}">
        <p14:creationId xmlns:p14="http://schemas.microsoft.com/office/powerpoint/2010/main" val="698014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C49E14-0A04-42CB-BA3A-A312434E8E04}" type="datetimeFigureOut">
              <a:rPr lang="en-IN" smtClean="0"/>
              <a:pPr/>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EA77F8-7CC5-4988-A0C0-1E2E2968A9AD}" type="slidenum">
              <a:rPr lang="en-IN" smtClean="0"/>
              <a:pPr/>
              <a:t>‹#›</a:t>
            </a:fld>
            <a:endParaRPr lang="en-IN"/>
          </a:p>
        </p:txBody>
      </p:sp>
    </p:spTree>
    <p:extLst>
      <p:ext uri="{BB962C8B-B14F-4D97-AF65-F5344CB8AC3E}">
        <p14:creationId xmlns:p14="http://schemas.microsoft.com/office/powerpoint/2010/main" val="2201261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C49E14-0A04-42CB-BA3A-A312434E8E04}" type="datetimeFigureOut">
              <a:rPr lang="en-IN" smtClean="0"/>
              <a:pPr/>
              <a:t>15-07-2024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EA77F8-7CC5-4988-A0C0-1E2E2968A9AD}" type="slidenum">
              <a:rPr lang="en-IN" smtClean="0"/>
              <a:pPr/>
              <a:t>‹#›</a:t>
            </a:fld>
            <a:endParaRPr lang="en-IN"/>
          </a:p>
        </p:txBody>
      </p:sp>
    </p:spTree>
    <p:extLst>
      <p:ext uri="{BB962C8B-B14F-4D97-AF65-F5344CB8AC3E}">
        <p14:creationId xmlns:p14="http://schemas.microsoft.com/office/powerpoint/2010/main" val="190038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822248" y="265725"/>
            <a:ext cx="7870391" cy="1107996"/>
          </a:xfrm>
          <a:prstGeom prst="rect">
            <a:avLst/>
          </a:prstGeom>
          <a:noFill/>
        </p:spPr>
        <p:txBody>
          <a:bodyPr wrap="square" rtlCol="0">
            <a:spAutoFit/>
          </a:bodyPr>
          <a:lstStyle/>
          <a:p>
            <a:r>
              <a:rPr lang="en-IN" sz="2400" b="1" dirty="0">
                <a:solidFill>
                  <a:srgbClr val="FF0000"/>
                </a:solidFill>
                <a:latin typeface="Swis721 BlkCn BT" panose="020B0806030502040204" pitchFamily="34" charset="0"/>
              </a:rPr>
              <a:t>SAINTGITS</a:t>
            </a:r>
            <a:endParaRPr lang="en-IN" sz="2400" b="1" dirty="0">
              <a:latin typeface="Swis721 BlkCn BT" panose="020B0806030502040204" pitchFamily="34" charset="0"/>
            </a:endParaRPr>
          </a:p>
          <a:p>
            <a:r>
              <a:rPr lang="en-IN" sz="2400" b="1" dirty="0">
                <a:latin typeface="Swis721 BlkCn BT" panose="020B0806030502040204" pitchFamily="34" charset="0"/>
              </a:rPr>
              <a:t>COLLEGE OF ENGINEERING</a:t>
            </a:r>
          </a:p>
          <a:p>
            <a:r>
              <a:rPr lang="en-IN" dirty="0">
                <a:latin typeface="Gill Sans MT" panose="020B0502020104020203" pitchFamily="34" charset="0"/>
              </a:rPr>
              <a:t>(AUTONOMOUS)</a:t>
            </a:r>
          </a:p>
        </p:txBody>
      </p:sp>
      <p:sp>
        <p:nvSpPr>
          <p:cNvPr id="10" name="TextBox 9"/>
          <p:cNvSpPr txBox="1"/>
          <p:nvPr/>
        </p:nvSpPr>
        <p:spPr>
          <a:xfrm>
            <a:off x="0" y="6407689"/>
            <a:ext cx="7686676" cy="461665"/>
          </a:xfrm>
          <a:custGeom>
            <a:avLst/>
            <a:gdLst>
              <a:gd name="connsiteX0" fmla="*/ 0 w 6172200"/>
              <a:gd name="connsiteY0" fmla="*/ 0 h 369332"/>
              <a:gd name="connsiteX1" fmla="*/ 6172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 name="connsiteX0" fmla="*/ 0 w 6172200"/>
              <a:gd name="connsiteY0" fmla="*/ 0 h 369332"/>
              <a:gd name="connsiteX1" fmla="*/ 5791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200" h="369332">
                <a:moveTo>
                  <a:pt x="0" y="0"/>
                </a:moveTo>
                <a:lnTo>
                  <a:pt x="5791200" y="0"/>
                </a:lnTo>
                <a:lnTo>
                  <a:pt x="6172200" y="369332"/>
                </a:lnTo>
                <a:lnTo>
                  <a:pt x="0" y="369332"/>
                </a:lnTo>
                <a:lnTo>
                  <a:pt x="0" y="0"/>
                </a:lnTo>
                <a:close/>
              </a:path>
            </a:pathLst>
          </a:custGeom>
          <a:solidFill>
            <a:schemeClr val="accent1">
              <a:lumMod val="75000"/>
            </a:schemeClr>
          </a:solidFill>
        </p:spPr>
        <p:txBody>
          <a:bodyPr wrap="square" rtlCol="0">
            <a:spAutoFit/>
          </a:bodyPr>
          <a:lstStyle/>
          <a:p>
            <a:pPr algn="ctr"/>
            <a:r>
              <a:rPr lang="en-IN" sz="2400" spc="600" dirty="0">
                <a:solidFill>
                  <a:schemeClr val="bg1"/>
                </a:solidFill>
                <a:latin typeface="Gill Sans MT" panose="020B0502020104020203" pitchFamily="34" charset="0"/>
              </a:rPr>
              <a:t>LEARN . GROW . EXCEL</a:t>
            </a:r>
          </a:p>
        </p:txBody>
      </p:sp>
      <p:sp>
        <p:nvSpPr>
          <p:cNvPr id="2" name="Rectangle 1">
            <a:extLst>
              <a:ext uri="{FF2B5EF4-FFF2-40B4-BE49-F238E27FC236}">
                <a16:creationId xmlns:a16="http://schemas.microsoft.com/office/drawing/2014/main" id="{6D2CCA86-A0F1-413C-953F-0BCAE399FDF3}"/>
              </a:ext>
            </a:extLst>
          </p:cNvPr>
          <p:cNvSpPr/>
          <p:nvPr/>
        </p:nvSpPr>
        <p:spPr>
          <a:xfrm>
            <a:off x="571500" y="0"/>
            <a:ext cx="1152525" cy="126699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BCB8421A-9C9E-4220-9651-88BDC87CB1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724" y="88460"/>
            <a:ext cx="956075" cy="1090077"/>
          </a:xfrm>
          <a:prstGeom prst="rect">
            <a:avLst/>
          </a:prstGeom>
        </p:spPr>
      </p:pic>
      <p:sp>
        <p:nvSpPr>
          <p:cNvPr id="5" name="Title 4">
            <a:extLst>
              <a:ext uri="{FF2B5EF4-FFF2-40B4-BE49-F238E27FC236}">
                <a16:creationId xmlns:a16="http://schemas.microsoft.com/office/drawing/2014/main" id="{7E692721-AE3E-44C5-B417-6778C528EBB8}"/>
              </a:ext>
            </a:extLst>
          </p:cNvPr>
          <p:cNvSpPr>
            <a:spLocks noGrp="1"/>
          </p:cNvSpPr>
          <p:nvPr>
            <p:ph type="ctrTitle"/>
          </p:nvPr>
        </p:nvSpPr>
        <p:spPr>
          <a:xfrm>
            <a:off x="0" y="2026307"/>
            <a:ext cx="12192000" cy="1569659"/>
          </a:xfrm>
        </p:spPr>
        <p:txBody>
          <a:bodyPr>
            <a:normAutofit fontScale="90000"/>
          </a:bodyPr>
          <a:lstStyle/>
          <a:p>
            <a:r>
              <a:rPr lang="en-US" sz="4500" b="1" dirty="0">
                <a:solidFill>
                  <a:srgbClr val="C00000"/>
                </a:solidFill>
                <a:latin typeface="Times New Roman" panose="02020603050405020304" pitchFamily="18" charset="0"/>
                <a:cs typeface="Times New Roman" panose="02020603050405020304" pitchFamily="18" charset="0"/>
              </a:rPr>
              <a:t> Intel Unnati Industrial Training 2024</a:t>
            </a:r>
            <a:br>
              <a:rPr lang="en-US" sz="4500" b="1" dirty="0">
                <a:solidFill>
                  <a:srgbClr val="C00000"/>
                </a:solidFill>
                <a:latin typeface="Times New Roman" panose="02020603050405020304" pitchFamily="18" charset="0"/>
                <a:cs typeface="Times New Roman" panose="02020603050405020304" pitchFamily="18" charset="0"/>
              </a:rPr>
            </a:br>
            <a:r>
              <a:rPr lang="en-US" sz="4600" dirty="0">
                <a:solidFill>
                  <a:srgbClr val="C00000"/>
                </a:solidFill>
                <a:latin typeface="Times New Roman" panose="02020603050405020304" pitchFamily="18" charset="0"/>
                <a:cs typeface="Times New Roman" panose="02020603050405020304" pitchFamily="18" charset="0"/>
              </a:rPr>
              <a:t>Customized AI Kitchen For India</a:t>
            </a:r>
            <a:br>
              <a:rPr lang="en-US" sz="4500" b="1" dirty="0">
                <a:solidFill>
                  <a:srgbClr val="C00000"/>
                </a:solidFill>
                <a:latin typeface="Times New Roman" panose="02020603050405020304" pitchFamily="18" charset="0"/>
                <a:cs typeface="Times New Roman" panose="02020603050405020304" pitchFamily="18" charset="0"/>
              </a:rPr>
            </a:br>
            <a:endParaRPr lang="en-IN" sz="4500" b="1" dirty="0">
              <a:solidFill>
                <a:srgbClr val="C00000"/>
              </a:solidFill>
              <a:latin typeface="Times New Roman" panose="02020603050405020304" pitchFamily="18" charset="0"/>
              <a:cs typeface="Times New Roman" panose="02020603050405020304" pitchFamily="18" charset="0"/>
            </a:endParaRPr>
          </a:p>
        </p:txBody>
      </p:sp>
      <p:sp>
        <p:nvSpPr>
          <p:cNvPr id="11" name="TextBox 7">
            <a:extLst>
              <a:ext uri="{FF2B5EF4-FFF2-40B4-BE49-F238E27FC236}">
                <a16:creationId xmlns:a16="http://schemas.microsoft.com/office/drawing/2014/main" id="{00DC3281-071C-4D6C-BF6B-7C8E8A86C1BF}"/>
              </a:ext>
            </a:extLst>
          </p:cNvPr>
          <p:cNvSpPr txBox="1"/>
          <p:nvPr/>
        </p:nvSpPr>
        <p:spPr>
          <a:xfrm>
            <a:off x="0" y="4396317"/>
            <a:ext cx="5380383" cy="175605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Name of the mentor:</a:t>
            </a:r>
            <a:endParaRPr lang="en-US" sz="2000"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Dr</a:t>
            </a:r>
            <a:r>
              <a:rPr lang="en-US" b="1" dirty="0"/>
              <a:t>. Starlet Ben Alex</a:t>
            </a:r>
            <a:endParaRPr lang="en-US" b="1" dirty="0">
              <a:latin typeface="Times New Roman" panose="02020603050405020304" pitchFamily="18" charset="0"/>
              <a:cs typeface="Times New Roman" panose="02020603050405020304" pitchFamily="18" charset="0"/>
            </a:endParaRPr>
          </a:p>
        </p:txBody>
      </p:sp>
      <p:sp>
        <p:nvSpPr>
          <p:cNvPr id="12" name="TextBox 3">
            <a:extLst>
              <a:ext uri="{FF2B5EF4-FFF2-40B4-BE49-F238E27FC236}">
                <a16:creationId xmlns:a16="http://schemas.microsoft.com/office/drawing/2014/main" id="{E8320377-CF11-4C8B-B89B-491D1E6CA1B5}"/>
              </a:ext>
            </a:extLst>
          </p:cNvPr>
          <p:cNvSpPr txBox="1"/>
          <p:nvPr/>
        </p:nvSpPr>
        <p:spPr>
          <a:xfrm>
            <a:off x="7686676" y="3342968"/>
            <a:ext cx="4395597" cy="34127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2000" b="1" dirty="0">
                <a:latin typeface="Times New Roman" panose="02020603050405020304" pitchFamily="18" charset="0"/>
                <a:cs typeface="Times New Roman" panose="02020603050405020304" pitchFamily="18" charset="0"/>
              </a:rPr>
              <a:t>Presented by:</a:t>
            </a:r>
            <a:br>
              <a:rPr lang="en-US" sz="2000"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Rahul Krishnan, ECE S4</a:t>
            </a:r>
          </a:p>
          <a:p>
            <a:pPr>
              <a:lnSpc>
                <a:spcPct val="150000"/>
              </a:lnSpc>
            </a:pPr>
            <a:r>
              <a:rPr lang="en-US" b="1" dirty="0">
                <a:latin typeface="Times New Roman" panose="02020603050405020304" pitchFamily="18" charset="0"/>
                <a:cs typeface="Times New Roman" panose="02020603050405020304" pitchFamily="18" charset="0"/>
              </a:rPr>
              <a:t>Abia Abraham, ECE S4</a:t>
            </a:r>
          </a:p>
          <a:p>
            <a:pPr>
              <a:lnSpc>
                <a:spcPct val="150000"/>
              </a:lnSpc>
            </a:pPr>
            <a:r>
              <a:rPr lang="en-US" b="1" dirty="0">
                <a:latin typeface="Times New Roman" panose="02020603050405020304" pitchFamily="18" charset="0"/>
                <a:cs typeface="Times New Roman" panose="02020603050405020304" pitchFamily="18" charset="0"/>
              </a:rPr>
              <a:t>Savio Saju, ECE S4</a:t>
            </a:r>
          </a:p>
          <a:p>
            <a:pPr>
              <a:lnSpc>
                <a:spcPct val="150000"/>
              </a:lnSpc>
            </a:pPr>
            <a:r>
              <a:rPr lang="en-US" b="1" dirty="0">
                <a:latin typeface="Times New Roman" panose="02020603050405020304" pitchFamily="18" charset="0"/>
                <a:cs typeface="Times New Roman" panose="02020603050405020304" pitchFamily="18" charset="0"/>
              </a:rPr>
              <a:t>Belwin Vaniyapurayil Binoj , ECE S4</a:t>
            </a:r>
          </a:p>
          <a:p>
            <a:pPr>
              <a:lnSpc>
                <a:spcPct val="150000"/>
              </a:lnSpc>
            </a:pPr>
            <a:r>
              <a:rPr lang="en-US" b="1" dirty="0">
                <a:latin typeface="Times New Roman" panose="02020603050405020304" pitchFamily="18" charset="0"/>
                <a:cs typeface="Times New Roman" panose="02020603050405020304" pitchFamily="18" charset="0"/>
              </a:rPr>
              <a:t>Ashique Muhammed, ECE S4</a:t>
            </a:r>
          </a:p>
          <a:p>
            <a:pPr>
              <a:lnSpc>
                <a:spcPct val="150000"/>
              </a:lnSpc>
            </a:pPr>
            <a:r>
              <a:rPr lang="en-US" dirty="0">
                <a:latin typeface="Times New Roman" panose="02020603050405020304" pitchFamily="18" charset="0"/>
                <a:cs typeface="Times New Roman" panose="02020603050405020304" pitchFamily="18" charset="0"/>
              </a:rPr>
              <a:t>Department of Electronics Engineering</a:t>
            </a:r>
          </a:p>
          <a:p>
            <a:pPr>
              <a:lnSpc>
                <a:spcPct val="150000"/>
              </a:lnSpc>
            </a:pPr>
            <a:r>
              <a:rPr lang="en-US" dirty="0">
                <a:latin typeface="Times New Roman" panose="02020603050405020304" pitchFamily="18" charset="0"/>
                <a:cs typeface="Times New Roman" panose="02020603050405020304" pitchFamily="18" charset="0"/>
              </a:rPr>
              <a:t>Saintgits College of Engineering</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E0E281B-C02B-9E4A-3CD2-858565DFFDCF}"/>
              </a:ext>
            </a:extLst>
          </p:cNvPr>
          <p:cNvSpPr txBox="1"/>
          <p:nvPr/>
        </p:nvSpPr>
        <p:spPr>
          <a:xfrm>
            <a:off x="109727" y="4263163"/>
            <a:ext cx="2694039" cy="830997"/>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Team:</a:t>
            </a:r>
          </a:p>
          <a:p>
            <a:r>
              <a:rPr lang="en-IN" sz="2400" b="1" dirty="0"/>
              <a:t>        </a:t>
            </a:r>
            <a:r>
              <a:rPr lang="en-IN" sz="2000" b="1" dirty="0"/>
              <a:t>Tech Crafters</a:t>
            </a:r>
          </a:p>
        </p:txBody>
      </p:sp>
    </p:spTree>
    <p:extLst>
      <p:ext uri="{BB962C8B-B14F-4D97-AF65-F5344CB8AC3E}">
        <p14:creationId xmlns:p14="http://schemas.microsoft.com/office/powerpoint/2010/main" val="1101057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6509877"/>
            <a:ext cx="7686676" cy="338554"/>
          </a:xfrm>
          <a:custGeom>
            <a:avLst/>
            <a:gdLst>
              <a:gd name="connsiteX0" fmla="*/ 0 w 6172200"/>
              <a:gd name="connsiteY0" fmla="*/ 0 h 369332"/>
              <a:gd name="connsiteX1" fmla="*/ 6172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 name="connsiteX0" fmla="*/ 0 w 6172200"/>
              <a:gd name="connsiteY0" fmla="*/ 0 h 369332"/>
              <a:gd name="connsiteX1" fmla="*/ 5791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200" h="369332">
                <a:moveTo>
                  <a:pt x="0" y="0"/>
                </a:moveTo>
                <a:lnTo>
                  <a:pt x="5791200" y="0"/>
                </a:lnTo>
                <a:lnTo>
                  <a:pt x="6172200" y="369332"/>
                </a:lnTo>
                <a:lnTo>
                  <a:pt x="0" y="369332"/>
                </a:lnTo>
                <a:lnTo>
                  <a:pt x="0" y="0"/>
                </a:lnTo>
                <a:close/>
              </a:path>
            </a:pathLst>
          </a:custGeom>
          <a:solidFill>
            <a:schemeClr val="accent1">
              <a:lumMod val="75000"/>
            </a:schemeClr>
          </a:solidFill>
        </p:spPr>
        <p:txBody>
          <a:bodyPr wrap="square" rtlCol="0">
            <a:spAutoFit/>
          </a:bodyPr>
          <a:lstStyle/>
          <a:p>
            <a:pPr algn="ctr"/>
            <a:r>
              <a:rPr lang="en-IN" sz="1600" spc="600" dirty="0">
                <a:solidFill>
                  <a:schemeClr val="bg1"/>
                </a:solidFill>
                <a:latin typeface="Gill Sans MT" panose="020B0502020104020203" pitchFamily="34" charset="0"/>
              </a:rPr>
              <a:t>LEARN . GROW . EXCEL</a:t>
            </a:r>
          </a:p>
        </p:txBody>
      </p:sp>
      <p:pic>
        <p:nvPicPr>
          <p:cNvPr id="3" name="Picture 2">
            <a:extLst>
              <a:ext uri="{FF2B5EF4-FFF2-40B4-BE49-F238E27FC236}">
                <a16:creationId xmlns:a16="http://schemas.microsoft.com/office/drawing/2014/main" id="{BCB8421A-9C9E-4220-9651-88BDC87CB1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8288" y="105155"/>
            <a:ext cx="619959" cy="706851"/>
          </a:xfrm>
          <a:prstGeom prst="rect">
            <a:avLst/>
          </a:prstGeom>
        </p:spPr>
      </p:pic>
      <p:sp>
        <p:nvSpPr>
          <p:cNvPr id="6" name="TextBox 5">
            <a:extLst>
              <a:ext uri="{FF2B5EF4-FFF2-40B4-BE49-F238E27FC236}">
                <a16:creationId xmlns:a16="http://schemas.microsoft.com/office/drawing/2014/main" id="{673FEA35-EF67-4DBB-8EFE-9C05F18FD1B8}"/>
              </a:ext>
            </a:extLst>
          </p:cNvPr>
          <p:cNvSpPr txBox="1"/>
          <p:nvPr/>
        </p:nvSpPr>
        <p:spPr>
          <a:xfrm>
            <a:off x="254524" y="619266"/>
            <a:ext cx="12192000" cy="769441"/>
          </a:xfrm>
          <a:prstGeom prst="rect">
            <a:avLst/>
          </a:prstGeom>
          <a:noFill/>
        </p:spPr>
        <p:txBody>
          <a:bodyPr wrap="square" rtlCol="0">
            <a:spAutoFit/>
          </a:bodyPr>
          <a:lstStyle/>
          <a:p>
            <a:r>
              <a:rPr lang="en-US" sz="4400" b="1" dirty="0">
                <a:solidFill>
                  <a:schemeClr val="accent1">
                    <a:lumMod val="75000"/>
                  </a:schemeClr>
                </a:solidFill>
              </a:rPr>
              <a:t>Customized AI Kitchen For India </a:t>
            </a:r>
          </a:p>
        </p:txBody>
      </p:sp>
      <p:sp>
        <p:nvSpPr>
          <p:cNvPr id="9" name="Content Placeholder 2">
            <a:extLst>
              <a:ext uri="{FF2B5EF4-FFF2-40B4-BE49-F238E27FC236}">
                <a16:creationId xmlns:a16="http://schemas.microsoft.com/office/drawing/2014/main" id="{09B26020-9551-49FA-95BD-7E141F512632}"/>
              </a:ext>
            </a:extLst>
          </p:cNvPr>
          <p:cNvSpPr txBox="1">
            <a:spLocks/>
          </p:cNvSpPr>
          <p:nvPr/>
        </p:nvSpPr>
        <p:spPr>
          <a:xfrm>
            <a:off x="0" y="1145297"/>
            <a:ext cx="11448288" cy="530086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lang="en-IN" sz="3900" dirty="0">
              <a:solidFill>
                <a:srgbClr val="C00000"/>
              </a:solidFill>
              <a:latin typeface="Times New Roman" panose="02020603050405020304" pitchFamily="18" charset="0"/>
              <a:cs typeface="Times New Roman" panose="02020603050405020304" pitchFamily="18" charset="0"/>
            </a:endParaRPr>
          </a:p>
          <a:p>
            <a:pPr marL="0" indent="0">
              <a:lnSpc>
                <a:spcPct val="150000"/>
              </a:lnSpc>
              <a:buFont typeface="Arial" panose="020B0604020202020204" pitchFamily="34" charset="0"/>
              <a:buNone/>
            </a:pPr>
            <a:endParaRPr lang="en-IN" sz="3500" dirty="0">
              <a:latin typeface="Gill Sans MT" panose="020B0502020104020203" pitchFamily="34" charset="0"/>
            </a:endParaRPr>
          </a:p>
          <a:p>
            <a:pPr marL="0" indent="0">
              <a:lnSpc>
                <a:spcPct val="150000"/>
              </a:lnSpc>
              <a:buFont typeface="Arial" panose="020B0604020202020204" pitchFamily="34" charset="0"/>
              <a:buNone/>
            </a:pPr>
            <a:endParaRPr lang="en-IN" sz="3500" dirty="0">
              <a:latin typeface="Gill Sans MT" panose="020B0502020104020203" pitchFamily="34" charset="0"/>
            </a:endParaRPr>
          </a:p>
        </p:txBody>
      </p:sp>
      <p:sp>
        <p:nvSpPr>
          <p:cNvPr id="5" name="TextBox 4">
            <a:extLst>
              <a:ext uri="{FF2B5EF4-FFF2-40B4-BE49-F238E27FC236}">
                <a16:creationId xmlns:a16="http://schemas.microsoft.com/office/drawing/2014/main" id="{060C01B4-49E0-4895-AC8D-DB5FC3338ECE}"/>
              </a:ext>
            </a:extLst>
          </p:cNvPr>
          <p:cNvSpPr txBox="1"/>
          <p:nvPr/>
        </p:nvSpPr>
        <p:spPr>
          <a:xfrm>
            <a:off x="598932" y="1864849"/>
            <a:ext cx="10250424" cy="2862322"/>
          </a:xfrm>
          <a:prstGeom prst="rect">
            <a:avLst/>
          </a:prstGeom>
          <a:noFill/>
        </p:spPr>
        <p:txBody>
          <a:bodyPr wrap="square" rtlCol="0">
            <a:spAutoFit/>
          </a:bodyPr>
          <a:lstStyle/>
          <a:p>
            <a:pPr marL="285750" indent="-285750">
              <a:buFont typeface="Wingdings" panose="05000000000000000000" pitchFamily="2" charset="2"/>
              <a:buChar char="v"/>
            </a:pPr>
            <a:r>
              <a:rPr lang="en-US" sz="2000" dirty="0"/>
              <a:t>In today's fast-paced world, cooking nutritious and delicious meals can often seem like a daunting task. Busy schedules, diverse dietary preferences, and the challenge of making the most of available ingredients can make meal planning overwhelming. This is where our innovative project, the Smart Recipe Generator, comes into play. This project leverages the power of generative AI to create a unique and interactive tool for culinary enthusiasts. By training a language model on a dataset of popular Indian recipes, this project aims to generate new and customized Indian recipes based on user inputs. The tool is designed to assist users in discovering new dishes and experimenting with various ingredients and cooking techniques, all within the rich and diverse context of Indian cuisine.</a:t>
            </a:r>
            <a:endParaRPr lang="en-GB" sz="2000" dirty="0"/>
          </a:p>
        </p:txBody>
      </p:sp>
    </p:spTree>
    <p:extLst>
      <p:ext uri="{BB962C8B-B14F-4D97-AF65-F5344CB8AC3E}">
        <p14:creationId xmlns:p14="http://schemas.microsoft.com/office/powerpoint/2010/main" val="1368929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6509877"/>
            <a:ext cx="7686676" cy="338554"/>
          </a:xfrm>
          <a:custGeom>
            <a:avLst/>
            <a:gdLst>
              <a:gd name="connsiteX0" fmla="*/ 0 w 6172200"/>
              <a:gd name="connsiteY0" fmla="*/ 0 h 369332"/>
              <a:gd name="connsiteX1" fmla="*/ 6172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 name="connsiteX0" fmla="*/ 0 w 6172200"/>
              <a:gd name="connsiteY0" fmla="*/ 0 h 369332"/>
              <a:gd name="connsiteX1" fmla="*/ 5791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200" h="369332">
                <a:moveTo>
                  <a:pt x="0" y="0"/>
                </a:moveTo>
                <a:lnTo>
                  <a:pt x="5791200" y="0"/>
                </a:lnTo>
                <a:lnTo>
                  <a:pt x="6172200" y="369332"/>
                </a:lnTo>
                <a:lnTo>
                  <a:pt x="0" y="369332"/>
                </a:lnTo>
                <a:lnTo>
                  <a:pt x="0" y="0"/>
                </a:lnTo>
                <a:close/>
              </a:path>
            </a:pathLst>
          </a:custGeom>
          <a:solidFill>
            <a:schemeClr val="accent1">
              <a:lumMod val="75000"/>
            </a:schemeClr>
          </a:solidFill>
        </p:spPr>
        <p:txBody>
          <a:bodyPr wrap="square" rtlCol="0">
            <a:spAutoFit/>
          </a:bodyPr>
          <a:lstStyle/>
          <a:p>
            <a:pPr algn="ctr"/>
            <a:r>
              <a:rPr lang="en-IN" sz="1600" spc="600" dirty="0">
                <a:solidFill>
                  <a:schemeClr val="bg1"/>
                </a:solidFill>
                <a:latin typeface="Gill Sans MT" panose="020B0502020104020203" pitchFamily="34" charset="0"/>
              </a:rPr>
              <a:t>LEARN . GROW . EXCEL</a:t>
            </a:r>
          </a:p>
        </p:txBody>
      </p:sp>
      <p:pic>
        <p:nvPicPr>
          <p:cNvPr id="3" name="Picture 2">
            <a:extLst>
              <a:ext uri="{FF2B5EF4-FFF2-40B4-BE49-F238E27FC236}">
                <a16:creationId xmlns:a16="http://schemas.microsoft.com/office/drawing/2014/main" id="{BCB8421A-9C9E-4220-9651-88BDC87CB1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8288" y="105155"/>
            <a:ext cx="619959" cy="706851"/>
          </a:xfrm>
          <a:prstGeom prst="rect">
            <a:avLst/>
          </a:prstGeom>
        </p:spPr>
      </p:pic>
      <p:sp>
        <p:nvSpPr>
          <p:cNvPr id="6" name="TextBox 5">
            <a:extLst>
              <a:ext uri="{FF2B5EF4-FFF2-40B4-BE49-F238E27FC236}">
                <a16:creationId xmlns:a16="http://schemas.microsoft.com/office/drawing/2014/main" id="{673FEA35-EF67-4DBB-8EFE-9C05F18FD1B8}"/>
              </a:ext>
            </a:extLst>
          </p:cNvPr>
          <p:cNvSpPr txBox="1"/>
          <p:nvPr/>
        </p:nvSpPr>
        <p:spPr>
          <a:xfrm>
            <a:off x="123753" y="312145"/>
            <a:ext cx="12192000" cy="769441"/>
          </a:xfrm>
          <a:prstGeom prst="rect">
            <a:avLst/>
          </a:prstGeom>
          <a:noFill/>
        </p:spPr>
        <p:txBody>
          <a:bodyPr wrap="square" rtlCol="0">
            <a:spAutoFit/>
          </a:bodyPr>
          <a:lstStyle/>
          <a:p>
            <a:r>
              <a:rPr lang="en-US" sz="4400" b="1" dirty="0">
                <a:solidFill>
                  <a:srgbClr val="245A8C"/>
                </a:solidFill>
                <a:latin typeface="Calibri" panose="020F0502020204030204" pitchFamily="34" charset="0"/>
                <a:ea typeface="Calibri" panose="020F0502020204030204" pitchFamily="34" charset="0"/>
                <a:cs typeface="Calibri" panose="020F0502020204030204" pitchFamily="34" charset="0"/>
              </a:rPr>
              <a:t>Literature Review</a:t>
            </a:r>
          </a:p>
        </p:txBody>
      </p:sp>
      <p:sp>
        <p:nvSpPr>
          <p:cNvPr id="9" name="Content Placeholder 2">
            <a:extLst>
              <a:ext uri="{FF2B5EF4-FFF2-40B4-BE49-F238E27FC236}">
                <a16:creationId xmlns:a16="http://schemas.microsoft.com/office/drawing/2014/main" id="{09B26020-9551-49FA-95BD-7E141F512632}"/>
              </a:ext>
            </a:extLst>
          </p:cNvPr>
          <p:cNvSpPr txBox="1">
            <a:spLocks/>
          </p:cNvSpPr>
          <p:nvPr/>
        </p:nvSpPr>
        <p:spPr>
          <a:xfrm>
            <a:off x="0" y="1145297"/>
            <a:ext cx="11448288" cy="530086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lang="en-IN" sz="3900" dirty="0">
              <a:solidFill>
                <a:srgbClr val="C00000"/>
              </a:solidFill>
              <a:latin typeface="Times New Roman" panose="02020603050405020304" pitchFamily="18" charset="0"/>
              <a:cs typeface="Times New Roman" panose="02020603050405020304" pitchFamily="18" charset="0"/>
            </a:endParaRPr>
          </a:p>
          <a:p>
            <a:pPr marL="0" indent="0">
              <a:lnSpc>
                <a:spcPct val="150000"/>
              </a:lnSpc>
              <a:buFont typeface="Arial" panose="020B0604020202020204" pitchFamily="34" charset="0"/>
              <a:buNone/>
            </a:pPr>
            <a:endParaRPr lang="en-IN" sz="3500" dirty="0">
              <a:latin typeface="Gill Sans MT" panose="020B0502020104020203" pitchFamily="34" charset="0"/>
            </a:endParaRPr>
          </a:p>
          <a:p>
            <a:pPr marL="0" indent="0">
              <a:lnSpc>
                <a:spcPct val="150000"/>
              </a:lnSpc>
              <a:buFont typeface="Arial" panose="020B0604020202020204" pitchFamily="34" charset="0"/>
              <a:buNone/>
            </a:pPr>
            <a:endParaRPr lang="en-IN" sz="3500" dirty="0">
              <a:latin typeface="Gill Sans MT" panose="020B0502020104020203" pitchFamily="34" charset="0"/>
            </a:endParaRPr>
          </a:p>
        </p:txBody>
      </p:sp>
      <p:sp>
        <p:nvSpPr>
          <p:cNvPr id="2" name="TextBox 1">
            <a:extLst>
              <a:ext uri="{FF2B5EF4-FFF2-40B4-BE49-F238E27FC236}">
                <a16:creationId xmlns:a16="http://schemas.microsoft.com/office/drawing/2014/main" id="{11124CF5-46DF-AC2D-311A-000F00104FEF}"/>
              </a:ext>
            </a:extLst>
          </p:cNvPr>
          <p:cNvSpPr txBox="1"/>
          <p:nvPr/>
        </p:nvSpPr>
        <p:spPr>
          <a:xfrm>
            <a:off x="484632" y="1243584"/>
            <a:ext cx="9802368" cy="4093428"/>
          </a:xfrm>
          <a:prstGeom prst="rect">
            <a:avLst/>
          </a:prstGeom>
          <a:noFill/>
        </p:spPr>
        <p:txBody>
          <a:bodyPr wrap="square" rtlCol="0">
            <a:spAutoFit/>
          </a:bodyPr>
          <a:lstStyle/>
          <a:p>
            <a:r>
              <a:rPr lang="en-US" sz="2000" b="1" dirty="0"/>
              <a:t>Project Aim:</a:t>
            </a:r>
          </a:p>
          <a:p>
            <a:r>
              <a:rPr lang="en-US" dirty="0"/>
              <a:t>Develop a generative AI model for Indian recipes, leveraging advancements to contribute to AI-driven culinary innovation.</a:t>
            </a:r>
          </a:p>
          <a:p>
            <a:r>
              <a:rPr lang="en-US" sz="2000" b="1" dirty="0"/>
              <a:t>Advancements in AI</a:t>
            </a:r>
            <a:r>
              <a:rPr lang="en-US" sz="2000" dirty="0"/>
              <a:t>:</a:t>
            </a:r>
          </a:p>
          <a:p>
            <a:r>
              <a:rPr lang="en-US" dirty="0"/>
              <a:t>Transformer models like GPT-2 and GPT-3 excel in text generation, replacing traditional rule-based systems.</a:t>
            </a:r>
          </a:p>
          <a:p>
            <a:r>
              <a:rPr lang="en-US" sz="2000" b="1" dirty="0"/>
              <a:t>Challenges:</a:t>
            </a:r>
          </a:p>
          <a:p>
            <a:pPr marL="285750" indent="-285750">
              <a:buFont typeface="Arial" panose="020B0604020202020204" pitchFamily="34" charset="0"/>
              <a:buChar char="•"/>
            </a:pPr>
            <a:r>
              <a:rPr lang="en-US" dirty="0"/>
              <a:t>Ensuring cultural authenticity.</a:t>
            </a:r>
          </a:p>
          <a:p>
            <a:pPr marL="285750" indent="-285750">
              <a:buFont typeface="Arial" panose="020B0604020202020204" pitchFamily="34" charset="0"/>
              <a:buChar char="•"/>
            </a:pPr>
            <a:r>
              <a:rPr lang="en-US" dirty="0"/>
              <a:t>Handling ingredient variability.</a:t>
            </a:r>
          </a:p>
          <a:p>
            <a:pPr marL="285750" indent="-285750">
              <a:buFont typeface="Arial" panose="020B0604020202020204" pitchFamily="34" charset="0"/>
              <a:buChar char="•"/>
            </a:pPr>
            <a:r>
              <a:rPr lang="en-US" dirty="0"/>
              <a:t>Maintaining coherent instructions.</a:t>
            </a:r>
          </a:p>
          <a:p>
            <a:r>
              <a:rPr lang="en-US" sz="2000" b="1" dirty="0"/>
              <a:t>Future Directions</a:t>
            </a:r>
            <a:r>
              <a:rPr lang="en-US" sz="2000" dirty="0"/>
              <a:t>:</a:t>
            </a:r>
          </a:p>
          <a:p>
            <a:pPr marL="285750" indent="-285750">
              <a:buFont typeface="Arial" panose="020B0604020202020204" pitchFamily="34" charset="0"/>
              <a:buChar char="•"/>
            </a:pPr>
            <a:r>
              <a:rPr lang="en-US" dirty="0"/>
              <a:t>Improve data collection methods.</a:t>
            </a:r>
          </a:p>
          <a:p>
            <a:pPr marL="285750" indent="-285750">
              <a:buFont typeface="Arial" panose="020B0604020202020204" pitchFamily="34" charset="0"/>
              <a:buChar char="•"/>
            </a:pPr>
            <a:r>
              <a:rPr lang="en-US" dirty="0"/>
              <a:t>Enhance model architectures.</a:t>
            </a:r>
          </a:p>
          <a:p>
            <a:pPr marL="285750" indent="-285750">
              <a:buFont typeface="Arial" panose="020B0604020202020204" pitchFamily="34" charset="0"/>
              <a:buChar char="•"/>
            </a:pPr>
            <a:r>
              <a:rPr lang="en-US" dirty="0"/>
              <a:t>Incorporate user feedback for refining recipe generation.</a:t>
            </a:r>
            <a:endParaRPr lang="en-IN" dirty="0"/>
          </a:p>
        </p:txBody>
      </p:sp>
    </p:spTree>
    <p:extLst>
      <p:ext uri="{BB962C8B-B14F-4D97-AF65-F5344CB8AC3E}">
        <p14:creationId xmlns:p14="http://schemas.microsoft.com/office/powerpoint/2010/main" val="370431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6509877"/>
            <a:ext cx="7686676" cy="338554"/>
          </a:xfrm>
          <a:custGeom>
            <a:avLst/>
            <a:gdLst>
              <a:gd name="connsiteX0" fmla="*/ 0 w 6172200"/>
              <a:gd name="connsiteY0" fmla="*/ 0 h 369332"/>
              <a:gd name="connsiteX1" fmla="*/ 6172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 name="connsiteX0" fmla="*/ 0 w 6172200"/>
              <a:gd name="connsiteY0" fmla="*/ 0 h 369332"/>
              <a:gd name="connsiteX1" fmla="*/ 5791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200" h="369332">
                <a:moveTo>
                  <a:pt x="0" y="0"/>
                </a:moveTo>
                <a:lnTo>
                  <a:pt x="5791200" y="0"/>
                </a:lnTo>
                <a:lnTo>
                  <a:pt x="6172200" y="369332"/>
                </a:lnTo>
                <a:lnTo>
                  <a:pt x="0" y="369332"/>
                </a:lnTo>
                <a:lnTo>
                  <a:pt x="0" y="0"/>
                </a:lnTo>
                <a:close/>
              </a:path>
            </a:pathLst>
          </a:custGeom>
          <a:solidFill>
            <a:schemeClr val="accent1">
              <a:lumMod val="75000"/>
            </a:schemeClr>
          </a:solidFill>
        </p:spPr>
        <p:txBody>
          <a:bodyPr wrap="square" rtlCol="0">
            <a:spAutoFit/>
          </a:bodyPr>
          <a:lstStyle/>
          <a:p>
            <a:pPr algn="ctr"/>
            <a:r>
              <a:rPr lang="en-IN" sz="1600" spc="600" dirty="0">
                <a:solidFill>
                  <a:schemeClr val="bg1"/>
                </a:solidFill>
                <a:latin typeface="Gill Sans MT" panose="020B0502020104020203" pitchFamily="34" charset="0"/>
              </a:rPr>
              <a:t>LEARN . GROW . EXCEL</a:t>
            </a:r>
          </a:p>
        </p:txBody>
      </p:sp>
      <p:pic>
        <p:nvPicPr>
          <p:cNvPr id="3" name="Picture 2">
            <a:extLst>
              <a:ext uri="{FF2B5EF4-FFF2-40B4-BE49-F238E27FC236}">
                <a16:creationId xmlns:a16="http://schemas.microsoft.com/office/drawing/2014/main" id="{BCB8421A-9C9E-4220-9651-88BDC87CB1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8288" y="105155"/>
            <a:ext cx="619959" cy="706851"/>
          </a:xfrm>
          <a:prstGeom prst="rect">
            <a:avLst/>
          </a:prstGeom>
        </p:spPr>
      </p:pic>
      <p:sp>
        <p:nvSpPr>
          <p:cNvPr id="6" name="TextBox 5">
            <a:extLst>
              <a:ext uri="{FF2B5EF4-FFF2-40B4-BE49-F238E27FC236}">
                <a16:creationId xmlns:a16="http://schemas.microsoft.com/office/drawing/2014/main" id="{673FEA35-EF67-4DBB-8EFE-9C05F18FD1B8}"/>
              </a:ext>
            </a:extLst>
          </p:cNvPr>
          <p:cNvSpPr txBox="1"/>
          <p:nvPr/>
        </p:nvSpPr>
        <p:spPr>
          <a:xfrm>
            <a:off x="123753" y="153207"/>
            <a:ext cx="12192000" cy="769441"/>
          </a:xfrm>
          <a:prstGeom prst="rect">
            <a:avLst/>
          </a:prstGeom>
          <a:noFill/>
        </p:spPr>
        <p:txBody>
          <a:bodyPr wrap="square" rtlCol="0">
            <a:spAutoFit/>
          </a:bodyPr>
          <a:lstStyle/>
          <a:p>
            <a:r>
              <a:rPr lang="en-US" sz="4400" b="1" dirty="0">
                <a:solidFill>
                  <a:srgbClr val="245A8C"/>
                </a:solidFill>
                <a:latin typeface="Calibri" panose="020F0502020204030204" pitchFamily="34" charset="0"/>
                <a:ea typeface="Calibri" panose="020F0502020204030204" pitchFamily="34" charset="0"/>
                <a:cs typeface="Calibri" panose="020F0502020204030204" pitchFamily="34" charset="0"/>
              </a:rPr>
              <a:t>Datasets</a:t>
            </a:r>
          </a:p>
        </p:txBody>
      </p:sp>
      <p:sp>
        <p:nvSpPr>
          <p:cNvPr id="9" name="Content Placeholder 2">
            <a:extLst>
              <a:ext uri="{FF2B5EF4-FFF2-40B4-BE49-F238E27FC236}">
                <a16:creationId xmlns:a16="http://schemas.microsoft.com/office/drawing/2014/main" id="{09B26020-9551-49FA-95BD-7E141F512632}"/>
              </a:ext>
            </a:extLst>
          </p:cNvPr>
          <p:cNvSpPr txBox="1">
            <a:spLocks/>
          </p:cNvSpPr>
          <p:nvPr/>
        </p:nvSpPr>
        <p:spPr>
          <a:xfrm>
            <a:off x="0" y="1145297"/>
            <a:ext cx="11448288" cy="530086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lang="en-IN" sz="3900" dirty="0">
              <a:solidFill>
                <a:srgbClr val="C00000"/>
              </a:solidFill>
              <a:latin typeface="Times New Roman" panose="02020603050405020304" pitchFamily="18" charset="0"/>
              <a:cs typeface="Times New Roman" panose="02020603050405020304" pitchFamily="18" charset="0"/>
            </a:endParaRPr>
          </a:p>
          <a:p>
            <a:pPr marL="0" indent="0">
              <a:lnSpc>
                <a:spcPct val="150000"/>
              </a:lnSpc>
              <a:buFont typeface="Arial" panose="020B0604020202020204" pitchFamily="34" charset="0"/>
              <a:buNone/>
            </a:pPr>
            <a:endParaRPr lang="en-IN" sz="3500" dirty="0">
              <a:latin typeface="Gill Sans MT" panose="020B0502020104020203" pitchFamily="34" charset="0"/>
            </a:endParaRPr>
          </a:p>
          <a:p>
            <a:pPr marL="0" indent="0">
              <a:lnSpc>
                <a:spcPct val="150000"/>
              </a:lnSpc>
              <a:buFont typeface="Arial" panose="020B0604020202020204" pitchFamily="34" charset="0"/>
              <a:buNone/>
            </a:pPr>
            <a:endParaRPr lang="en-IN" sz="3500" dirty="0">
              <a:latin typeface="Gill Sans MT" panose="020B0502020104020203" pitchFamily="34" charset="0"/>
            </a:endParaRPr>
          </a:p>
        </p:txBody>
      </p:sp>
      <p:sp>
        <p:nvSpPr>
          <p:cNvPr id="2" name="TextBox 1">
            <a:extLst>
              <a:ext uri="{FF2B5EF4-FFF2-40B4-BE49-F238E27FC236}">
                <a16:creationId xmlns:a16="http://schemas.microsoft.com/office/drawing/2014/main" id="{11124CF5-46DF-AC2D-311A-000F00104FEF}"/>
              </a:ext>
            </a:extLst>
          </p:cNvPr>
          <p:cNvSpPr txBox="1"/>
          <p:nvPr/>
        </p:nvSpPr>
        <p:spPr>
          <a:xfrm>
            <a:off x="649322" y="1053222"/>
            <a:ext cx="9802368" cy="1477328"/>
          </a:xfrm>
          <a:prstGeom prst="rect">
            <a:avLst/>
          </a:prstGeom>
          <a:noFill/>
        </p:spPr>
        <p:txBody>
          <a:bodyPr wrap="square" rtlCol="0">
            <a:spAutoFit/>
          </a:bodyPr>
          <a:lstStyle/>
          <a:p>
            <a:r>
              <a:rPr lang="en-US" dirty="0">
                <a:solidFill>
                  <a:srgbClr val="3C4043"/>
                </a:solidFill>
                <a:latin typeface="Inter"/>
              </a:rPr>
              <a:t>The dataset comprises a collection of popular Indian recipes, including ingredients and step-by-step cooking instructions. It captures the rich diversity of Indian cuisine, providing a robust foundation for training the generative AI model. </a:t>
            </a:r>
          </a:p>
          <a:p>
            <a:r>
              <a:rPr lang="en-IN" dirty="0">
                <a:solidFill>
                  <a:srgbClr val="3C4043"/>
                </a:solidFill>
                <a:latin typeface="Inter"/>
              </a:rPr>
              <a:t>This is a clean dataset with 1000 data rows and 3 columns a description of the dataset is:</a:t>
            </a:r>
          </a:p>
          <a:p>
            <a:endParaRPr lang="en-IN" dirty="0"/>
          </a:p>
        </p:txBody>
      </p:sp>
      <p:sp>
        <p:nvSpPr>
          <p:cNvPr id="11" name="TextBox 10">
            <a:extLst>
              <a:ext uri="{FF2B5EF4-FFF2-40B4-BE49-F238E27FC236}">
                <a16:creationId xmlns:a16="http://schemas.microsoft.com/office/drawing/2014/main" id="{77AADD05-00BA-443E-EC81-6C8EC9B5E9B0}"/>
              </a:ext>
            </a:extLst>
          </p:cNvPr>
          <p:cNvSpPr txBox="1"/>
          <p:nvPr/>
        </p:nvSpPr>
        <p:spPr>
          <a:xfrm>
            <a:off x="484632" y="5413248"/>
            <a:ext cx="242374" cy="369332"/>
          </a:xfrm>
          <a:prstGeom prst="rect">
            <a:avLst/>
          </a:prstGeom>
          <a:noFill/>
        </p:spPr>
        <p:txBody>
          <a:bodyPr wrap="none" rtlCol="0">
            <a:spAutoFit/>
          </a:bodyPr>
          <a:lstStyle/>
          <a:p>
            <a:r>
              <a:rPr lang="en-IN" dirty="0"/>
              <a:t>.</a:t>
            </a:r>
          </a:p>
        </p:txBody>
      </p:sp>
      <p:pic>
        <p:nvPicPr>
          <p:cNvPr id="5" name="Picture 4">
            <a:extLst>
              <a:ext uri="{FF2B5EF4-FFF2-40B4-BE49-F238E27FC236}">
                <a16:creationId xmlns:a16="http://schemas.microsoft.com/office/drawing/2014/main" id="{FB629BE7-298D-2819-11D4-0D322A639308}"/>
              </a:ext>
            </a:extLst>
          </p:cNvPr>
          <p:cNvPicPr>
            <a:picLocks noChangeAspect="1"/>
          </p:cNvPicPr>
          <p:nvPr/>
        </p:nvPicPr>
        <p:blipFill>
          <a:blip r:embed="rId4"/>
          <a:srcRect/>
          <a:stretch/>
        </p:blipFill>
        <p:spPr>
          <a:xfrm>
            <a:off x="1091382" y="2473159"/>
            <a:ext cx="9360308" cy="3239544"/>
          </a:xfrm>
          <a:prstGeom prst="rect">
            <a:avLst/>
          </a:prstGeom>
        </p:spPr>
      </p:pic>
    </p:spTree>
    <p:extLst>
      <p:ext uri="{BB962C8B-B14F-4D97-AF65-F5344CB8AC3E}">
        <p14:creationId xmlns:p14="http://schemas.microsoft.com/office/powerpoint/2010/main" val="3072320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6509877"/>
            <a:ext cx="7686676" cy="338554"/>
          </a:xfrm>
          <a:custGeom>
            <a:avLst/>
            <a:gdLst>
              <a:gd name="connsiteX0" fmla="*/ 0 w 6172200"/>
              <a:gd name="connsiteY0" fmla="*/ 0 h 369332"/>
              <a:gd name="connsiteX1" fmla="*/ 6172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 name="connsiteX0" fmla="*/ 0 w 6172200"/>
              <a:gd name="connsiteY0" fmla="*/ 0 h 369332"/>
              <a:gd name="connsiteX1" fmla="*/ 5791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200" h="369332">
                <a:moveTo>
                  <a:pt x="0" y="0"/>
                </a:moveTo>
                <a:lnTo>
                  <a:pt x="5791200" y="0"/>
                </a:lnTo>
                <a:lnTo>
                  <a:pt x="6172200" y="369332"/>
                </a:lnTo>
                <a:lnTo>
                  <a:pt x="0" y="369332"/>
                </a:lnTo>
                <a:lnTo>
                  <a:pt x="0" y="0"/>
                </a:lnTo>
                <a:close/>
              </a:path>
            </a:pathLst>
          </a:custGeom>
          <a:solidFill>
            <a:schemeClr val="accent1">
              <a:lumMod val="75000"/>
            </a:schemeClr>
          </a:solidFill>
        </p:spPr>
        <p:txBody>
          <a:bodyPr wrap="square" rtlCol="0">
            <a:spAutoFit/>
          </a:bodyPr>
          <a:lstStyle/>
          <a:p>
            <a:pPr algn="ctr"/>
            <a:r>
              <a:rPr lang="en-IN" sz="1600" spc="600" dirty="0">
                <a:solidFill>
                  <a:schemeClr val="bg1"/>
                </a:solidFill>
                <a:latin typeface="Gill Sans MT" panose="020B0502020104020203" pitchFamily="34" charset="0"/>
              </a:rPr>
              <a:t>LEARN . GROW . EXCEL</a:t>
            </a:r>
          </a:p>
        </p:txBody>
      </p:sp>
      <p:pic>
        <p:nvPicPr>
          <p:cNvPr id="3" name="Picture 2">
            <a:extLst>
              <a:ext uri="{FF2B5EF4-FFF2-40B4-BE49-F238E27FC236}">
                <a16:creationId xmlns:a16="http://schemas.microsoft.com/office/drawing/2014/main" id="{BCB8421A-9C9E-4220-9651-88BDC87CB1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8288" y="105155"/>
            <a:ext cx="619959" cy="706851"/>
          </a:xfrm>
          <a:prstGeom prst="rect">
            <a:avLst/>
          </a:prstGeom>
        </p:spPr>
      </p:pic>
      <p:sp>
        <p:nvSpPr>
          <p:cNvPr id="6" name="TextBox 5">
            <a:extLst>
              <a:ext uri="{FF2B5EF4-FFF2-40B4-BE49-F238E27FC236}">
                <a16:creationId xmlns:a16="http://schemas.microsoft.com/office/drawing/2014/main" id="{673FEA35-EF67-4DBB-8EFE-9C05F18FD1B8}"/>
              </a:ext>
            </a:extLst>
          </p:cNvPr>
          <p:cNvSpPr txBox="1"/>
          <p:nvPr/>
        </p:nvSpPr>
        <p:spPr>
          <a:xfrm>
            <a:off x="123753" y="280428"/>
            <a:ext cx="12192000" cy="769441"/>
          </a:xfrm>
          <a:prstGeom prst="rect">
            <a:avLst/>
          </a:prstGeom>
          <a:noFill/>
        </p:spPr>
        <p:txBody>
          <a:bodyPr wrap="square" rtlCol="0">
            <a:spAutoFit/>
          </a:bodyPr>
          <a:lstStyle/>
          <a:p>
            <a:r>
              <a:rPr lang="en-US" sz="4400" b="1" dirty="0">
                <a:solidFill>
                  <a:srgbClr val="245A8C"/>
                </a:solidFill>
                <a:latin typeface="Calibri" panose="020F0502020204030204" pitchFamily="34" charset="0"/>
                <a:ea typeface="Calibri" panose="020F0502020204030204" pitchFamily="34" charset="0"/>
                <a:cs typeface="Calibri" panose="020F0502020204030204" pitchFamily="34" charset="0"/>
              </a:rPr>
              <a:t>Abstract</a:t>
            </a:r>
          </a:p>
        </p:txBody>
      </p:sp>
      <p:sp>
        <p:nvSpPr>
          <p:cNvPr id="5" name="TextBox 4">
            <a:extLst>
              <a:ext uri="{FF2B5EF4-FFF2-40B4-BE49-F238E27FC236}">
                <a16:creationId xmlns:a16="http://schemas.microsoft.com/office/drawing/2014/main" id="{8762CC9A-2D77-D5FC-9E7B-16AE2A40979B}"/>
              </a:ext>
            </a:extLst>
          </p:cNvPr>
          <p:cNvSpPr txBox="1"/>
          <p:nvPr/>
        </p:nvSpPr>
        <p:spPr>
          <a:xfrm>
            <a:off x="469008" y="1221035"/>
            <a:ext cx="10890504" cy="4493538"/>
          </a:xfrm>
          <a:prstGeom prst="rect">
            <a:avLst/>
          </a:prstGeom>
          <a:noFill/>
        </p:spPr>
        <p:txBody>
          <a:bodyPr wrap="square" rtlCol="0">
            <a:spAutoFit/>
          </a:bodyPr>
          <a:lstStyle/>
          <a:p>
            <a:r>
              <a:rPr lang="en-US" sz="2200" dirty="0"/>
              <a:t>This project aims to develop a generative AI model specifically designed to create recipes for popular Indian dishes. By leveraging advanced natural language processing techniques and Transformer-based models like GPT-2, the project focuses on generating personalized and coherent recipes based on user input, such as specific ingredients. The implementation involves several key steps: collecting and preprocessing a comprehensive dataset of Indian recipes, fine-tuning a pre-trained model on this dataset, and developing a user-friendly interface for real-time recipe generation. The project not only showcases the rich and diverse culinary heritage of Indian cuisine but also promotes culinary innovation and personalized cooking experiences. Additionally, it addresses practical applications such as reducing food waste, and integrating with smart kitchen appliances, making it a valuable tool for both novice and experienced cooks. Through iterative testing and user feedback, the model will be continuously refined to ensure high-quality recipe generation and an enhanced user experience.</a:t>
            </a:r>
          </a:p>
        </p:txBody>
      </p:sp>
    </p:spTree>
    <p:extLst>
      <p:ext uri="{BB962C8B-B14F-4D97-AF65-F5344CB8AC3E}">
        <p14:creationId xmlns:p14="http://schemas.microsoft.com/office/powerpoint/2010/main" val="1298753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6509877"/>
            <a:ext cx="7686676" cy="338554"/>
          </a:xfrm>
          <a:custGeom>
            <a:avLst/>
            <a:gdLst>
              <a:gd name="connsiteX0" fmla="*/ 0 w 6172200"/>
              <a:gd name="connsiteY0" fmla="*/ 0 h 369332"/>
              <a:gd name="connsiteX1" fmla="*/ 6172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 name="connsiteX0" fmla="*/ 0 w 6172200"/>
              <a:gd name="connsiteY0" fmla="*/ 0 h 369332"/>
              <a:gd name="connsiteX1" fmla="*/ 5791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200" h="369332">
                <a:moveTo>
                  <a:pt x="0" y="0"/>
                </a:moveTo>
                <a:lnTo>
                  <a:pt x="5791200" y="0"/>
                </a:lnTo>
                <a:lnTo>
                  <a:pt x="6172200" y="369332"/>
                </a:lnTo>
                <a:lnTo>
                  <a:pt x="0" y="369332"/>
                </a:lnTo>
                <a:lnTo>
                  <a:pt x="0" y="0"/>
                </a:lnTo>
                <a:close/>
              </a:path>
            </a:pathLst>
          </a:custGeom>
          <a:solidFill>
            <a:schemeClr val="accent1">
              <a:lumMod val="75000"/>
            </a:schemeClr>
          </a:solidFill>
        </p:spPr>
        <p:txBody>
          <a:bodyPr wrap="square" rtlCol="0">
            <a:spAutoFit/>
          </a:bodyPr>
          <a:lstStyle/>
          <a:p>
            <a:pPr algn="ctr"/>
            <a:r>
              <a:rPr lang="en-IN" sz="1600" spc="600" dirty="0">
                <a:solidFill>
                  <a:schemeClr val="bg1"/>
                </a:solidFill>
                <a:latin typeface="Gill Sans MT" panose="020B0502020104020203" pitchFamily="34" charset="0"/>
              </a:rPr>
              <a:t>LEARN . GROW . EXCEL</a:t>
            </a:r>
          </a:p>
        </p:txBody>
      </p:sp>
      <p:pic>
        <p:nvPicPr>
          <p:cNvPr id="3" name="Picture 2">
            <a:extLst>
              <a:ext uri="{FF2B5EF4-FFF2-40B4-BE49-F238E27FC236}">
                <a16:creationId xmlns:a16="http://schemas.microsoft.com/office/drawing/2014/main" id="{BCB8421A-9C9E-4220-9651-88BDC87CB1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8288" y="105155"/>
            <a:ext cx="619959" cy="706851"/>
          </a:xfrm>
          <a:prstGeom prst="rect">
            <a:avLst/>
          </a:prstGeom>
        </p:spPr>
      </p:pic>
      <p:sp>
        <p:nvSpPr>
          <p:cNvPr id="6" name="TextBox 5">
            <a:extLst>
              <a:ext uri="{FF2B5EF4-FFF2-40B4-BE49-F238E27FC236}">
                <a16:creationId xmlns:a16="http://schemas.microsoft.com/office/drawing/2014/main" id="{673FEA35-EF67-4DBB-8EFE-9C05F18FD1B8}"/>
              </a:ext>
            </a:extLst>
          </p:cNvPr>
          <p:cNvSpPr txBox="1"/>
          <p:nvPr/>
        </p:nvSpPr>
        <p:spPr>
          <a:xfrm>
            <a:off x="329938" y="119502"/>
            <a:ext cx="12192000" cy="769441"/>
          </a:xfrm>
          <a:prstGeom prst="rect">
            <a:avLst/>
          </a:prstGeom>
          <a:noFill/>
        </p:spPr>
        <p:txBody>
          <a:bodyPr wrap="square" rtlCol="0">
            <a:spAutoFit/>
          </a:bodyPr>
          <a:lstStyle/>
          <a:p>
            <a:r>
              <a:rPr lang="en-US" sz="4400" b="1" dirty="0">
                <a:solidFill>
                  <a:srgbClr val="245A8C"/>
                </a:solidFill>
                <a:latin typeface="Calibri" panose="020F0502020204030204" pitchFamily="34" charset="0"/>
                <a:ea typeface="Calibri" panose="020F0502020204030204" pitchFamily="34" charset="0"/>
                <a:cs typeface="Calibri" panose="020F0502020204030204" pitchFamily="34" charset="0"/>
              </a:rPr>
              <a:t>Work Plan</a:t>
            </a:r>
          </a:p>
        </p:txBody>
      </p:sp>
      <p:graphicFrame>
        <p:nvGraphicFramePr>
          <p:cNvPr id="4" name="Diagram 3">
            <a:extLst>
              <a:ext uri="{FF2B5EF4-FFF2-40B4-BE49-F238E27FC236}">
                <a16:creationId xmlns:a16="http://schemas.microsoft.com/office/drawing/2014/main" id="{6F38126B-8E13-B7DD-B308-A8657E70FA60}"/>
              </a:ext>
            </a:extLst>
          </p:cNvPr>
          <p:cNvGraphicFramePr/>
          <p:nvPr>
            <p:extLst>
              <p:ext uri="{D42A27DB-BD31-4B8C-83A1-F6EECF244321}">
                <p14:modId xmlns:p14="http://schemas.microsoft.com/office/powerpoint/2010/main" val="3935479944"/>
              </p:ext>
            </p:extLst>
          </p:nvPr>
        </p:nvGraphicFramePr>
        <p:xfrm>
          <a:off x="2032000" y="935110"/>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78430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1047</TotalTime>
  <Words>574</Words>
  <Application>Microsoft Office PowerPoint</Application>
  <PresentationFormat>Widescreen</PresentationFormat>
  <Paragraphs>62</Paragraphs>
  <Slides>6</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Calibri</vt:lpstr>
      <vt:lpstr>Calibri Light</vt:lpstr>
      <vt:lpstr>Gill Sans MT</vt:lpstr>
      <vt:lpstr>Inter</vt:lpstr>
      <vt:lpstr>Swis721 BlkCn BT</vt:lpstr>
      <vt:lpstr>Times New Roman</vt:lpstr>
      <vt:lpstr>Wingdings</vt:lpstr>
      <vt:lpstr>Office Theme</vt:lpstr>
      <vt:lpstr> Intel Unnati Industrial Training 2024 Customized AI Kitchen For India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 492-Project First Progress Assessment</dc:title>
  <dc:creator>Abraham</dc:creator>
  <cp:lastModifiedBy>Belwin V Binoj</cp:lastModifiedBy>
  <cp:revision>31</cp:revision>
  <dcterms:modified xsi:type="dcterms:W3CDTF">2024-07-15T15:58:42Z</dcterms:modified>
</cp:coreProperties>
</file>