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521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Let’s Get Introduced!</a:t>
            </a:r>
          </a:p>
        </p:txBody>
      </p:sp>
    </p:spTree>
    <p:extLst>
      <p:ext uri="{BB962C8B-B14F-4D97-AF65-F5344CB8AC3E}">
        <p14:creationId xmlns:p14="http://schemas.microsoft.com/office/powerpoint/2010/main" val="115646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r>
              <a:rPr lang="en-US" b="1" dirty="0"/>
              <a:t>What are the characteristics of a good English Speaker?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78233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Attributes of a Good English Speaker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275" y="1403796"/>
            <a:ext cx="11307651" cy="5454203"/>
          </a:xfrm>
        </p:spPr>
        <p:txBody>
          <a:bodyPr>
            <a:normAutofit/>
          </a:bodyPr>
          <a:lstStyle/>
          <a:p>
            <a:r>
              <a:rPr lang="en-US" sz="2000" dirty="0"/>
              <a:t>Be Brave</a:t>
            </a:r>
          </a:p>
          <a:p>
            <a:r>
              <a:rPr lang="en-US" sz="2000" dirty="0"/>
              <a:t>Self Confidence</a:t>
            </a:r>
          </a:p>
          <a:p>
            <a:r>
              <a:rPr lang="en-US" sz="2000" dirty="0"/>
              <a:t>Learn to Interact</a:t>
            </a:r>
          </a:p>
          <a:p>
            <a:r>
              <a:rPr lang="en-US" sz="2000" dirty="0"/>
              <a:t>Think in English</a:t>
            </a:r>
          </a:p>
          <a:p>
            <a:r>
              <a:rPr lang="en-US" sz="2000" dirty="0"/>
              <a:t>Find English speaking friends</a:t>
            </a:r>
          </a:p>
          <a:p>
            <a:r>
              <a:rPr lang="en-US" sz="2000" dirty="0"/>
              <a:t>Record yourself speaking (Speak in front of a Mirror)</a:t>
            </a:r>
          </a:p>
          <a:p>
            <a:r>
              <a:rPr lang="en-US" sz="2000" dirty="0"/>
              <a:t>Sing a song!</a:t>
            </a:r>
          </a:p>
          <a:p>
            <a:r>
              <a:rPr lang="en-US" sz="2000" dirty="0"/>
              <a:t>Vocabulary</a:t>
            </a:r>
          </a:p>
          <a:p>
            <a:r>
              <a:rPr lang="en-US" sz="2000" dirty="0"/>
              <a:t>Correct Grammar and sentence patterns</a:t>
            </a:r>
          </a:p>
          <a:p>
            <a:r>
              <a:rPr lang="en-US" sz="2000" dirty="0"/>
              <a:t>Pronunciation</a:t>
            </a:r>
          </a:p>
          <a:p>
            <a:r>
              <a:rPr lang="en-US" sz="2000" dirty="0"/>
              <a:t>Use your body</a:t>
            </a:r>
          </a:p>
          <a:p>
            <a:r>
              <a:rPr lang="en-US" sz="2000" dirty="0"/>
              <a:t>Be Yourself</a:t>
            </a:r>
          </a:p>
          <a:p>
            <a:r>
              <a:rPr lang="en-US" sz="2000" dirty="0"/>
              <a:t>Lifestyle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+mn-lt"/>
              </a:rPr>
              <a:t>Pronunciation-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Good pronunciation adds to the communication skills of a person.</a:t>
            </a:r>
          </a:p>
          <a:p>
            <a:r>
              <a:rPr lang="en-US" b="1" dirty="0"/>
              <a:t>Wednesday-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planned a birthday party for my sister on Wednesday.</a:t>
            </a:r>
          </a:p>
          <a:p>
            <a:r>
              <a:rPr lang="en-US" b="1" dirty="0"/>
              <a:t>Cache (Laptop/Computer)</a:t>
            </a: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I needed to clear the cache of my system.</a:t>
            </a:r>
          </a:p>
          <a:p>
            <a:r>
              <a:rPr lang="en-US" b="1" dirty="0"/>
              <a:t>Often-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We often tends to pronounce the word often as often which is wrong.</a:t>
            </a:r>
          </a:p>
          <a:p>
            <a:r>
              <a:rPr lang="en-US" b="1" dirty="0"/>
              <a:t>Status-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One must never judge a person for his financial status.</a:t>
            </a:r>
          </a:p>
          <a:p>
            <a:r>
              <a:rPr lang="en-US" b="1" dirty="0"/>
              <a:t>Suite-</a:t>
            </a:r>
            <a:r>
              <a:rPr lang="en-US" dirty="0">
                <a:solidFill>
                  <a:schemeClr val="bg1"/>
                </a:solidFill>
              </a:rPr>
              <a:t> I stayed  in Suite no.420 of hotel Taj Palace.</a:t>
            </a:r>
          </a:p>
          <a:p>
            <a:r>
              <a:rPr lang="en-US" b="1" dirty="0"/>
              <a:t>Hotel-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Radisson is a very good Hotel.</a:t>
            </a:r>
          </a:p>
          <a:p>
            <a:r>
              <a:rPr lang="en-US" b="1" dirty="0"/>
              <a:t>Career-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want to build a career in journalism.</a:t>
            </a:r>
          </a:p>
          <a:p>
            <a:r>
              <a:rPr lang="en-US" b="1" dirty="0"/>
              <a:t>Debt-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Unnecessary loans create unnecessary debt burden.</a:t>
            </a:r>
          </a:p>
          <a:p>
            <a:r>
              <a:rPr lang="en-US" b="1" dirty="0"/>
              <a:t>Woman-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Aishwarya Rai is a very beautiful woman.</a:t>
            </a:r>
          </a:p>
          <a:p>
            <a:r>
              <a:rPr lang="en-US" b="1" dirty="0"/>
              <a:t>Women-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Women need to be respected.</a:t>
            </a:r>
          </a:p>
          <a:p>
            <a:r>
              <a:rPr lang="en-US" b="1" dirty="0"/>
              <a:t>Police-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believe in the police of a country</a:t>
            </a:r>
          </a:p>
          <a:p>
            <a:r>
              <a:rPr lang="en-US" b="1" dirty="0"/>
              <a:t>Chaos-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There was a lot of chaos in Saket market yesterday. </a:t>
            </a:r>
          </a:p>
          <a:p>
            <a:r>
              <a:rPr lang="en-US" b="1" dirty="0"/>
              <a:t>Genre-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She creates music in the classical genre.</a:t>
            </a:r>
          </a:p>
          <a:p>
            <a:r>
              <a:rPr lang="en-US" b="1" dirty="0"/>
              <a:t>Comment-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would love you to comment on this lecture.</a:t>
            </a:r>
          </a:p>
          <a:p>
            <a:r>
              <a:rPr lang="en-US" b="1" dirty="0"/>
              <a:t>Jewellery-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prefer diamond jewellery over Gold</a:t>
            </a:r>
          </a:p>
          <a:p>
            <a:r>
              <a:rPr lang="en-US" b="1" dirty="0"/>
              <a:t>Photography-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My brother is a professional photographer</a:t>
            </a:r>
          </a:p>
          <a:p>
            <a:r>
              <a:rPr lang="en-US" b="1" dirty="0"/>
              <a:t>Breakfast-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had two breads with a glass of milk in my breakfast today.</a:t>
            </a:r>
          </a:p>
          <a:p>
            <a:r>
              <a:rPr lang="en-US" b="1" dirty="0"/>
              <a:t>Bury/Buried-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My grandfather was buried the other day of his demise.</a:t>
            </a:r>
          </a:p>
          <a:p>
            <a:r>
              <a:rPr lang="en-US" b="1" dirty="0"/>
              <a:t>Climb/Thumb/Plumber-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Mr. Suresh is a great plumber.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Some easy ways to speak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Newspaper Reading</a:t>
            </a:r>
          </a:p>
          <a:p>
            <a:r>
              <a:rPr lang="en-US" dirty="0"/>
              <a:t>Book Reading</a:t>
            </a:r>
          </a:p>
          <a:p>
            <a:r>
              <a:rPr lang="en-US" dirty="0"/>
              <a:t>Watch English Movies/Shows </a:t>
            </a:r>
          </a:p>
          <a:p>
            <a:r>
              <a:rPr lang="en-US" dirty="0"/>
              <a:t>Listen to Songs</a:t>
            </a:r>
          </a:p>
          <a:p>
            <a:r>
              <a:rPr lang="en-US" dirty="0"/>
              <a:t>Encourage yourself for Public speaking</a:t>
            </a:r>
          </a:p>
          <a:p>
            <a:r>
              <a:rPr lang="en-US" dirty="0"/>
              <a:t>Regular Writing </a:t>
            </a:r>
          </a:p>
          <a:p>
            <a:r>
              <a:rPr lang="en-US" dirty="0"/>
              <a:t>Observation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A small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Talking about things that already passed – Tell me about any past experience /memory(Wedding Day, Memorable Trip, Last day of your college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Talking about the present – How is your experience with the training so far?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Talking about the things which are yet to happen – What’s your goal in life? Or What’s your plan after this Pandemic is over?</a:t>
            </a:r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30-50 new words in your Vocabulary.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today’s words and add at least new 15 words in Pronunciation list.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Sentence of any 10 words from above list</a:t>
            </a:r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Let’s Get Introduced!</vt:lpstr>
      <vt:lpstr>What are the characteristics of a good English Speaker?</vt:lpstr>
      <vt:lpstr>Attributes of a Good English Speaker</vt:lpstr>
      <vt:lpstr>Pronunciation</vt:lpstr>
      <vt:lpstr>Some easy ways to speak in English</vt:lpstr>
      <vt:lpstr>A small activity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17</cp:revision>
  <dcterms:created xsi:type="dcterms:W3CDTF">2020-08-09T08:05:45Z</dcterms:created>
  <dcterms:modified xsi:type="dcterms:W3CDTF">2020-10-18T07:53:25Z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49ff13c6-7f71-4c1e-92a8-83b0a917e1cf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