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18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r>
              <a:rPr lang="en-US" b="1" dirty="0"/>
              <a:t>How was your day today?</a:t>
            </a:r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B1D-DAD3-4C01-9527-39A393A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discuss the Homework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1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275" y="-39757"/>
            <a:ext cx="11423562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Some exercises to improve Pronunciation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4118" y="1352412"/>
            <a:ext cx="11543763" cy="5665303"/>
          </a:xfrm>
        </p:spPr>
        <p:txBody>
          <a:bodyPr>
            <a:normAutofit/>
          </a:bodyPr>
          <a:lstStyle/>
          <a:p>
            <a:r>
              <a:rPr lang="en-US" sz="2000" b="1" dirty="0"/>
              <a:t>Record Yourself (Homework- Record at least 2-3 different paragraphs from any medium like Newspaper, Book etc. and send me the same over WhatsApp)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Shadowing </a:t>
            </a:r>
            <a:r>
              <a:rPr lang="en-US" sz="2000" dirty="0"/>
              <a:t>(Listen and Repeat- We will do this today)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Imitation </a:t>
            </a:r>
            <a:r>
              <a:rPr lang="en-US" sz="2000" dirty="0"/>
              <a:t>(Similar to Shadowing but with a slight difference- We will cover this in the above exercise)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Read Out Loud </a:t>
            </a:r>
            <a:r>
              <a:rPr lang="en-US" sz="2000" dirty="0"/>
              <a:t>(We will cover this in the above exercise)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4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13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991672"/>
            <a:ext cx="11513714" cy="586632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latin typeface="+mn-lt"/>
              </a:rPr>
              <a:t>Comfortable- /Kam-f-</a:t>
            </a:r>
            <a:r>
              <a:rPr lang="en-US" b="1" dirty="0" err="1">
                <a:latin typeface="+mn-lt"/>
              </a:rPr>
              <a:t>tbl</a:t>
            </a:r>
            <a:r>
              <a:rPr lang="en-US" b="1" dirty="0">
                <a:latin typeface="+mn-lt"/>
              </a:rPr>
              <a:t>/</a:t>
            </a:r>
          </a:p>
          <a:p>
            <a:r>
              <a:rPr lang="en-US" b="1" dirty="0"/>
              <a:t>Garbage- /Ga-</a:t>
            </a:r>
            <a:r>
              <a:rPr lang="en-US" b="1" dirty="0" err="1"/>
              <a:t>bij</a:t>
            </a:r>
            <a:r>
              <a:rPr lang="en-US" b="1" dirty="0"/>
              <a:t>/ </a:t>
            </a:r>
          </a:p>
          <a:p>
            <a:r>
              <a:rPr lang="en-US" b="1" dirty="0"/>
              <a:t>February</a:t>
            </a:r>
            <a:r>
              <a:rPr lang="en-US" dirty="0"/>
              <a:t>-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/>
              <a:t>feb-ru-ari</a:t>
            </a:r>
            <a:r>
              <a:rPr lang="en-US" dirty="0"/>
              <a:t>/</a:t>
            </a:r>
          </a:p>
          <a:p>
            <a:r>
              <a:rPr lang="en-US" b="1" dirty="0"/>
              <a:t>Monk-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/>
              <a:t>Muh-nk</a:t>
            </a:r>
            <a:r>
              <a:rPr lang="en-US" b="1" dirty="0"/>
              <a:t>/</a:t>
            </a:r>
            <a:r>
              <a:rPr lang="en-US" dirty="0"/>
              <a:t> </a:t>
            </a:r>
          </a:p>
          <a:p>
            <a:r>
              <a:rPr lang="en-US" b="1" dirty="0"/>
              <a:t>Dengue- /</a:t>
            </a:r>
            <a:r>
              <a:rPr lang="en-US" b="1" dirty="0" err="1"/>
              <a:t>deng-ee</a:t>
            </a:r>
            <a:r>
              <a:rPr lang="en-US" b="1" dirty="0"/>
              <a:t>/</a:t>
            </a:r>
            <a:r>
              <a:rPr lang="en-US" dirty="0"/>
              <a:t> </a:t>
            </a:r>
          </a:p>
          <a:p>
            <a:r>
              <a:rPr lang="en-US" b="1" dirty="0"/>
              <a:t>Data- /Day-ta/</a:t>
            </a:r>
          </a:p>
          <a:p>
            <a:r>
              <a:rPr lang="en-US" b="1" dirty="0"/>
              <a:t>Dessert- /di-</a:t>
            </a:r>
            <a:r>
              <a:rPr lang="en-US" b="1" dirty="0" err="1"/>
              <a:t>zuht</a:t>
            </a:r>
            <a:r>
              <a:rPr lang="en-US" b="1" dirty="0"/>
              <a:t>/</a:t>
            </a:r>
          </a:p>
          <a:p>
            <a:r>
              <a:rPr lang="en-US" b="1" dirty="0"/>
              <a:t>Debris- /deb-</a:t>
            </a:r>
            <a:r>
              <a:rPr lang="en-US" b="1" dirty="0" err="1"/>
              <a:t>ree</a:t>
            </a:r>
            <a:r>
              <a:rPr lang="en-US" b="1" dirty="0"/>
              <a:t>/</a:t>
            </a:r>
          </a:p>
          <a:p>
            <a:r>
              <a:rPr lang="en-US" b="1" dirty="0"/>
              <a:t>Asthma- /as-ma/</a:t>
            </a:r>
          </a:p>
          <a:p>
            <a:r>
              <a:rPr lang="en-US" b="1" dirty="0"/>
              <a:t>Onion- /uh-</a:t>
            </a:r>
            <a:r>
              <a:rPr lang="en-US" b="1" dirty="0" err="1"/>
              <a:t>nion</a:t>
            </a:r>
            <a:r>
              <a:rPr lang="en-US" b="1" dirty="0"/>
              <a:t>/</a:t>
            </a:r>
          </a:p>
          <a:p>
            <a:r>
              <a:rPr lang="en-US" b="1" dirty="0"/>
              <a:t>Almond-/ah-</a:t>
            </a:r>
            <a:r>
              <a:rPr lang="en-US" b="1" dirty="0" err="1"/>
              <a:t>mnd</a:t>
            </a:r>
            <a:r>
              <a:rPr lang="en-US" b="1" dirty="0"/>
              <a:t>/</a:t>
            </a:r>
          </a:p>
          <a:p>
            <a:r>
              <a:rPr lang="en-US" b="1" dirty="0"/>
              <a:t>Coupon- /</a:t>
            </a:r>
            <a:r>
              <a:rPr lang="en-US" b="1" dirty="0" err="1"/>
              <a:t>koop</a:t>
            </a:r>
            <a:r>
              <a:rPr lang="en-US" b="1" dirty="0"/>
              <a:t>-on/</a:t>
            </a:r>
            <a:r>
              <a:rPr lang="en-US" dirty="0"/>
              <a:t> </a:t>
            </a:r>
          </a:p>
          <a:p>
            <a:r>
              <a:rPr lang="en-US" b="1" dirty="0"/>
              <a:t>Tomorrow- /</a:t>
            </a:r>
            <a:r>
              <a:rPr lang="en-US" b="1" dirty="0" err="1"/>
              <a:t>tu</a:t>
            </a:r>
            <a:r>
              <a:rPr lang="en-US" b="1" dirty="0"/>
              <a:t>-maw-</a:t>
            </a:r>
            <a:r>
              <a:rPr lang="en-US" b="1" dirty="0" err="1"/>
              <a:t>ro</a:t>
            </a:r>
            <a:r>
              <a:rPr lang="en-US" b="1" dirty="0"/>
              <a:t>/</a:t>
            </a:r>
            <a:r>
              <a:rPr lang="en-US" dirty="0"/>
              <a:t> </a:t>
            </a:r>
          </a:p>
          <a:p>
            <a:r>
              <a:rPr lang="en-US" b="1" dirty="0"/>
              <a:t>October- /Ok-</a:t>
            </a:r>
            <a:r>
              <a:rPr lang="en-US" b="1" dirty="0" err="1"/>
              <a:t>toh</a:t>
            </a:r>
            <a:r>
              <a:rPr lang="en-US" b="1" dirty="0"/>
              <a:t>-</a:t>
            </a:r>
            <a:r>
              <a:rPr lang="en-US" b="1" dirty="0" err="1"/>
              <a:t>ber</a:t>
            </a:r>
            <a:r>
              <a:rPr lang="en-US" b="1" dirty="0"/>
              <a:t>/</a:t>
            </a:r>
          </a:p>
          <a:p>
            <a:r>
              <a:rPr lang="en-US" b="1" dirty="0"/>
              <a:t>Pronounce- /</a:t>
            </a:r>
            <a:r>
              <a:rPr lang="en-US" b="1" dirty="0" err="1"/>
              <a:t>Pr</a:t>
            </a:r>
            <a:r>
              <a:rPr lang="en-US" b="1" dirty="0"/>
              <a:t>-uh-noun-s/</a:t>
            </a:r>
            <a:r>
              <a:rPr lang="en-US" dirty="0"/>
              <a:t> </a:t>
            </a:r>
          </a:p>
          <a:p>
            <a:r>
              <a:rPr lang="en-US" b="1" dirty="0"/>
              <a:t>Buffet- /Bu-fey/</a:t>
            </a:r>
          </a:p>
          <a:p>
            <a:r>
              <a:rPr lang="en-US" b="1" dirty="0" err="1"/>
              <a:t>Mischievious</a:t>
            </a:r>
            <a:r>
              <a:rPr lang="en-US" b="1" dirty="0"/>
              <a:t>- /mis-</a:t>
            </a:r>
            <a:r>
              <a:rPr lang="en-US" b="1" dirty="0" err="1"/>
              <a:t>chee</a:t>
            </a:r>
            <a:r>
              <a:rPr lang="en-US" b="1" dirty="0"/>
              <a:t>-vi-us/</a:t>
            </a:r>
            <a:r>
              <a:rPr lang="en-US" dirty="0"/>
              <a:t> </a:t>
            </a:r>
          </a:p>
          <a:p>
            <a:r>
              <a:rPr lang="en-US" b="1" dirty="0"/>
              <a:t>Jewel- /</a:t>
            </a:r>
            <a:r>
              <a:rPr lang="en-US" b="1" dirty="0" err="1"/>
              <a:t>Jool</a:t>
            </a:r>
            <a:r>
              <a:rPr lang="en-US" b="1" dirty="0"/>
              <a:t>/</a:t>
            </a:r>
            <a:r>
              <a:rPr lang="en-US" dirty="0"/>
              <a:t> </a:t>
            </a:r>
            <a:endParaRPr lang="en-US" b="1" dirty="0"/>
          </a:p>
          <a:p>
            <a:r>
              <a:rPr lang="en-US" b="1" dirty="0"/>
              <a:t>Bowl</a:t>
            </a:r>
            <a:r>
              <a:rPr lang="en-US" dirty="0"/>
              <a:t>- /</a:t>
            </a:r>
            <a:r>
              <a:rPr lang="en-US" dirty="0" err="1"/>
              <a:t>Bol</a:t>
            </a:r>
            <a:r>
              <a:rPr lang="en-US" dirty="0"/>
              <a:t>/</a:t>
            </a:r>
          </a:p>
          <a:p>
            <a:r>
              <a:rPr lang="en-US" b="1" dirty="0"/>
              <a:t>Truth</a:t>
            </a:r>
            <a:r>
              <a:rPr lang="en-US" dirty="0"/>
              <a:t>- /tr-</a:t>
            </a:r>
            <a:r>
              <a:rPr lang="en-US" dirty="0" err="1"/>
              <a:t>oo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Let’s ROLE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659"/>
            <a:ext cx="10515600" cy="4351338"/>
          </a:xfrm>
        </p:spPr>
        <p:txBody>
          <a:bodyPr/>
          <a:lstStyle/>
          <a:p>
            <a:r>
              <a:rPr lang="en-US" dirty="0"/>
              <a:t>Setting: Phone Call</a:t>
            </a:r>
            <a:br>
              <a:rPr lang="en-US" dirty="0"/>
            </a:br>
            <a:r>
              <a:rPr lang="en-US" dirty="0"/>
              <a:t>Character: 2 friends</a:t>
            </a:r>
            <a:br>
              <a:rPr lang="en-US" dirty="0"/>
            </a:br>
            <a:r>
              <a:rPr lang="en-US" dirty="0"/>
              <a:t>Topic: Corona Virus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Setting: Interview</a:t>
            </a:r>
            <a:br>
              <a:rPr lang="en-US" dirty="0"/>
            </a:br>
            <a:r>
              <a:rPr lang="en-US" dirty="0"/>
              <a:t>Character: Interviewer &amp; Interviewee</a:t>
            </a:r>
            <a:br>
              <a:rPr lang="en-US" dirty="0"/>
            </a:br>
            <a:r>
              <a:rPr lang="en-US" dirty="0"/>
              <a:t>Topic: Job Interview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at least 30-50 new words in your Vocabulary.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today’s words and add at least new 15 words in Pronunciation list. (Send out the recording of all the words practiced so far).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Sentence of any 10 words from above list.</a:t>
            </a:r>
          </a:p>
          <a:p>
            <a:endParaRPr lang="en-US" dirty="0"/>
          </a:p>
          <a:p>
            <a:r>
              <a:rPr lang="en-US" dirty="0"/>
              <a:t>Record &amp; play homework discussed in slide no.3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263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Hello Satish! How was your day today?</vt:lpstr>
      <vt:lpstr>Let’s discuss the Homework </vt:lpstr>
      <vt:lpstr>Some exercises to improve Pronunciation</vt:lpstr>
      <vt:lpstr>Pronunciation</vt:lpstr>
      <vt:lpstr>Let’s ROLE PLAY</vt:lpstr>
      <vt:lpstr>Homework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31</cp:revision>
  <dcterms:created xsi:type="dcterms:W3CDTF">2020-08-09T08:05:45Z</dcterms:created>
  <dcterms:modified xsi:type="dcterms:W3CDTF">2020-08-12T13:05:24Z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10818bd5-dee7-4987-81e2-7a2b2704a8b1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</Properties>
</file>