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3363-105A-49E5-8F14-20EB74D02DD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613"/>
          </a:xfrm>
        </p:spPr>
        <p:txBody>
          <a:bodyPr/>
          <a:lstStyle/>
          <a:p>
            <a:pPr algn="ctr"/>
            <a:r>
              <a:rPr lang="en-US" b="1" dirty="0"/>
              <a:t>Hello Satish!</a:t>
            </a:r>
            <a:br>
              <a:rPr lang="en-US" b="1" dirty="0"/>
            </a:br>
            <a:r>
              <a:rPr lang="en-US" b="1" dirty="0"/>
              <a:t>How was your day today?</a:t>
            </a:r>
          </a:p>
        </p:txBody>
      </p:sp>
    </p:spTree>
    <p:extLst>
      <p:ext uri="{BB962C8B-B14F-4D97-AF65-F5344CB8AC3E}">
        <p14:creationId xmlns:p14="http://schemas.microsoft.com/office/powerpoint/2010/main" val="38666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B1D-DAD3-4C01-9527-39A393A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discuss the Homework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1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275" y="-39757"/>
            <a:ext cx="11423562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Tongue Twisters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4118" y="1352412"/>
            <a:ext cx="11543763" cy="5665303"/>
          </a:xfrm>
        </p:spPr>
        <p:txBody>
          <a:bodyPr>
            <a:normAutofit/>
          </a:bodyPr>
          <a:lstStyle/>
          <a:p>
            <a:r>
              <a:rPr lang="en-US" sz="2000" b="1" dirty="0"/>
              <a:t>She sells sea shells on the sea shore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The sixth sick Sheikh’s sixth sheep is sick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The thirty three thieves thought that they thrilled the throne throughout Thursday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Fuzzy Wuzzy was a bear Fuzzy Wuzzy had no hair. Fuzzy Wuzzy wasn’t fuzzy. Was he? [Tip: F- Bite your lips, W-Kiss your lips]</a:t>
            </a:r>
          </a:p>
          <a:p>
            <a:endParaRPr lang="en-US" sz="2000" b="1" dirty="0"/>
          </a:p>
          <a:p>
            <a:r>
              <a:rPr lang="en-US" sz="2000" b="1" dirty="0"/>
              <a:t>Betty loves the velvet vest best [Tip V- Bite your lip]</a:t>
            </a:r>
          </a:p>
          <a:p>
            <a:endParaRPr lang="en-US" sz="2000" b="1" dirty="0"/>
          </a:p>
          <a:p>
            <a:r>
              <a:rPr lang="en-US" sz="2000" b="1" dirty="0"/>
              <a:t>Peter piper picked a peck of pickled Peppers [Tip P- Lips are together and release the air in between]</a:t>
            </a:r>
          </a:p>
          <a:p>
            <a:endParaRPr lang="en-US" sz="2000" b="1" dirty="0"/>
          </a:p>
          <a:p>
            <a:r>
              <a:rPr lang="en-US" sz="2000" b="1" dirty="0"/>
              <a:t>Very well, Very well, Very well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4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813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4" y="991672"/>
            <a:ext cx="11513714" cy="5866327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Japan</a:t>
            </a:r>
            <a:r>
              <a:rPr lang="en-US" b="1" dirty="0">
                <a:latin typeface="+mn-lt"/>
              </a:rPr>
              <a:t>-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/</a:t>
            </a:r>
            <a:r>
              <a:rPr lang="en-US" b="1" dirty="0" err="1">
                <a:latin typeface="+mn-lt"/>
              </a:rPr>
              <a:t>juh</a:t>
            </a:r>
            <a:r>
              <a:rPr lang="en-US" b="1" dirty="0">
                <a:latin typeface="+mn-lt"/>
              </a:rPr>
              <a:t>-pan/</a:t>
            </a:r>
          </a:p>
          <a:p>
            <a:r>
              <a:rPr lang="en-US" b="1" dirty="0"/>
              <a:t>Second-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/>
              <a:t>sek-ind</a:t>
            </a:r>
            <a:r>
              <a:rPr lang="en-US" b="1" dirty="0"/>
              <a:t>/</a:t>
            </a:r>
          </a:p>
          <a:p>
            <a:r>
              <a:rPr lang="en-US" b="1" dirty="0"/>
              <a:t>Opposite</a:t>
            </a:r>
            <a:r>
              <a:rPr lang="en-US" dirty="0"/>
              <a:t>- /Op-uh-zit/ (First part is stressed)</a:t>
            </a:r>
          </a:p>
          <a:p>
            <a:r>
              <a:rPr lang="en-US" b="1" dirty="0"/>
              <a:t>Position- /</a:t>
            </a:r>
            <a:r>
              <a:rPr lang="en-US" b="1" dirty="0" err="1"/>
              <a:t>puh-zi-shan</a:t>
            </a:r>
            <a:r>
              <a:rPr lang="en-US" b="1" dirty="0"/>
              <a:t>/</a:t>
            </a:r>
          </a:p>
          <a:p>
            <a:r>
              <a:rPr lang="en-US" b="1" dirty="0"/>
              <a:t>Answer- /</a:t>
            </a:r>
            <a:r>
              <a:rPr lang="en-US" b="1" dirty="0" err="1"/>
              <a:t>aan-suh</a:t>
            </a:r>
            <a:r>
              <a:rPr lang="en-US" b="1" dirty="0"/>
              <a:t>/</a:t>
            </a:r>
          </a:p>
          <a:p>
            <a:r>
              <a:rPr lang="en-US" b="1" dirty="0"/>
              <a:t>Example- /</a:t>
            </a:r>
            <a:r>
              <a:rPr lang="en-US" b="1" dirty="0" err="1"/>
              <a:t>ig</a:t>
            </a:r>
            <a:r>
              <a:rPr lang="en-US" b="1" dirty="0"/>
              <a:t>-</a:t>
            </a:r>
            <a:r>
              <a:rPr lang="en-US" b="1" dirty="0" err="1"/>
              <a:t>zam</a:t>
            </a:r>
            <a:r>
              <a:rPr lang="en-US" b="1" dirty="0"/>
              <a:t>-pal/</a:t>
            </a:r>
          </a:p>
          <a:p>
            <a:r>
              <a:rPr lang="en-US" b="1" dirty="0"/>
              <a:t>Especially- /is-pe-</a:t>
            </a:r>
            <a:r>
              <a:rPr lang="en-US" b="1" dirty="0" err="1"/>
              <a:t>shali</a:t>
            </a:r>
            <a:r>
              <a:rPr lang="en-US" b="1" dirty="0"/>
              <a:t>/</a:t>
            </a:r>
          </a:p>
          <a:p>
            <a:r>
              <a:rPr lang="en-US" b="1" dirty="0"/>
              <a:t>Cabin- /</a:t>
            </a:r>
            <a:r>
              <a:rPr lang="en-US" b="1" dirty="0" err="1"/>
              <a:t>ke</a:t>
            </a:r>
            <a:r>
              <a:rPr lang="en-US" b="1" dirty="0"/>
              <a:t>-bin/</a:t>
            </a:r>
          </a:p>
          <a:p>
            <a:r>
              <a:rPr lang="en-US" b="1" dirty="0"/>
              <a:t>Pressure- /pre-sha/</a:t>
            </a:r>
          </a:p>
          <a:p>
            <a:r>
              <a:rPr lang="en-US" b="1" dirty="0"/>
              <a:t>Ticket- /</a:t>
            </a:r>
            <a:r>
              <a:rPr lang="en-US" b="1" dirty="0" err="1"/>
              <a:t>tik</a:t>
            </a:r>
            <a:r>
              <a:rPr lang="en-US" b="1" dirty="0"/>
              <a:t>-it/</a:t>
            </a:r>
          </a:p>
          <a:p>
            <a:r>
              <a:rPr lang="en-US" b="1" dirty="0"/>
              <a:t>Excite- /</a:t>
            </a:r>
            <a:r>
              <a:rPr lang="en-US" b="1" dirty="0" err="1"/>
              <a:t>ek</a:t>
            </a:r>
            <a:r>
              <a:rPr lang="en-US" b="1" dirty="0"/>
              <a:t>-site/</a:t>
            </a:r>
          </a:p>
          <a:p>
            <a:r>
              <a:rPr lang="en-US" b="1" dirty="0"/>
              <a:t>Sword- /s-aw-d/</a:t>
            </a:r>
          </a:p>
          <a:p>
            <a:r>
              <a:rPr lang="en-US" b="1" dirty="0"/>
              <a:t>Enthusiastic- /</a:t>
            </a:r>
            <a:r>
              <a:rPr lang="en-US" b="1" dirty="0" err="1"/>
              <a:t>en-thu-zi-astik</a:t>
            </a:r>
            <a:r>
              <a:rPr lang="en-US" b="1" dirty="0"/>
              <a:t>/</a:t>
            </a:r>
          </a:p>
          <a:p>
            <a:r>
              <a:rPr lang="en-US" b="1" dirty="0" err="1"/>
              <a:t>Enthusiam</a:t>
            </a:r>
            <a:r>
              <a:rPr lang="en-US" b="1" dirty="0"/>
              <a:t>- /</a:t>
            </a:r>
            <a:r>
              <a:rPr lang="en-US" b="1" dirty="0" err="1"/>
              <a:t>en</a:t>
            </a:r>
            <a:r>
              <a:rPr lang="en-US" b="1" dirty="0"/>
              <a:t>-</a:t>
            </a:r>
            <a:r>
              <a:rPr lang="en-US" b="1" dirty="0" err="1"/>
              <a:t>thu</a:t>
            </a:r>
            <a:r>
              <a:rPr lang="en-US" b="1" dirty="0"/>
              <a:t>-</a:t>
            </a:r>
            <a:r>
              <a:rPr lang="en-US" b="1" dirty="0" err="1"/>
              <a:t>zi</a:t>
            </a:r>
            <a:r>
              <a:rPr lang="en-US" b="1" dirty="0"/>
              <a:t>-e-</a:t>
            </a:r>
            <a:r>
              <a:rPr lang="en-US" b="1" dirty="0" err="1"/>
              <a:t>zm</a:t>
            </a:r>
            <a:r>
              <a:rPr lang="en-US" b="1" dirty="0"/>
              <a:t>/</a:t>
            </a:r>
          </a:p>
          <a:p>
            <a:r>
              <a:rPr lang="en-US" b="1" dirty="0"/>
              <a:t>End- /e-</a:t>
            </a:r>
            <a:r>
              <a:rPr lang="en-US" b="1" dirty="0" err="1"/>
              <a:t>nd</a:t>
            </a:r>
            <a:r>
              <a:rPr lang="en-US" b="1" dirty="0"/>
              <a:t>/</a:t>
            </a:r>
          </a:p>
          <a:p>
            <a:r>
              <a:rPr lang="en-US" b="1" dirty="0"/>
              <a:t>Biscuit- /bis-kit/</a:t>
            </a:r>
          </a:p>
          <a:p>
            <a:r>
              <a:rPr lang="en-US" b="1" dirty="0"/>
              <a:t>Entrepreneur- /On-</a:t>
            </a:r>
            <a:r>
              <a:rPr lang="en-US" b="1" dirty="0" err="1"/>
              <a:t>tra</a:t>
            </a:r>
            <a:r>
              <a:rPr lang="en-US" b="1" dirty="0"/>
              <a:t>-pre-</a:t>
            </a:r>
            <a:r>
              <a:rPr lang="en-US" b="1" dirty="0" err="1"/>
              <a:t>na</a:t>
            </a:r>
            <a:r>
              <a:rPr lang="en-US" b="1" dirty="0"/>
              <a:t>/</a:t>
            </a:r>
          </a:p>
          <a:p>
            <a:r>
              <a:rPr lang="en-US" b="1" dirty="0"/>
              <a:t>Excuse- /</a:t>
            </a:r>
            <a:r>
              <a:rPr lang="en-US" b="1" dirty="0" err="1"/>
              <a:t>iks-kyooz</a:t>
            </a:r>
            <a:r>
              <a:rPr lang="en-US" b="1" dirty="0"/>
              <a:t>/</a:t>
            </a:r>
          </a:p>
          <a:p>
            <a:r>
              <a:rPr lang="en-US" dirty="0"/>
              <a:t>Probably- /pro-</a:t>
            </a:r>
            <a:r>
              <a:rPr lang="en-US" dirty="0" err="1"/>
              <a:t>buhb</a:t>
            </a:r>
            <a:r>
              <a:rPr lang="en-US" dirty="0"/>
              <a:t>-li/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Let’s ROLE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659"/>
            <a:ext cx="10515600" cy="4351338"/>
          </a:xfrm>
        </p:spPr>
        <p:txBody>
          <a:bodyPr/>
          <a:lstStyle/>
          <a:p>
            <a:r>
              <a:rPr lang="en-US" dirty="0"/>
              <a:t>Setting: Phone Call</a:t>
            </a:r>
            <a:br>
              <a:rPr lang="en-US" dirty="0"/>
            </a:br>
            <a:r>
              <a:rPr lang="en-US" dirty="0"/>
              <a:t>Character: 2 friends</a:t>
            </a:r>
            <a:br>
              <a:rPr lang="en-US" dirty="0"/>
            </a:br>
            <a:r>
              <a:rPr lang="en-US" dirty="0"/>
              <a:t>Topic: Corona Virus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Setting: Interview</a:t>
            </a:r>
            <a:br>
              <a:rPr lang="en-US" dirty="0"/>
            </a:br>
            <a:r>
              <a:rPr lang="en-US" dirty="0"/>
              <a:t>Character: Interviewer &amp; Interviewee</a:t>
            </a:r>
            <a:br>
              <a:rPr lang="en-US" dirty="0"/>
            </a:br>
            <a:r>
              <a:rPr lang="en-US" dirty="0"/>
              <a:t>Topic: Job Interview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4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at least 30-50 new words in your Vocabulary.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today’s words and add at least new 15 words in Pronunciation list. (Send out the recording of all the words practiced so far).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Sentence of any 10 words from above list.</a:t>
            </a:r>
          </a:p>
          <a:p>
            <a:endParaRPr lang="en-US" dirty="0"/>
          </a:p>
          <a:p>
            <a:r>
              <a:rPr lang="en-US" dirty="0"/>
              <a:t>Record &amp; play homework discussed in slide no.3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1" y="2477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Any 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774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293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Hello Satish! How was your day today?</vt:lpstr>
      <vt:lpstr>Let’s discuss the Homework </vt:lpstr>
      <vt:lpstr>Tongue Twisters</vt:lpstr>
      <vt:lpstr>Pronunciation</vt:lpstr>
      <vt:lpstr>Let’s ROLE PLAY</vt:lpstr>
      <vt:lpstr>Homework</vt:lpstr>
      <vt:lpstr>Any 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Introduced!</dc:title>
  <dc:creator>Rahul</dc:creator>
  <cp:lastModifiedBy>Rahul Sharma</cp:lastModifiedBy>
  <cp:revision>37</cp:revision>
  <dcterms:created xsi:type="dcterms:W3CDTF">2020-08-09T08:05:45Z</dcterms:created>
  <dcterms:modified xsi:type="dcterms:W3CDTF">2020-08-22T13:23:40Z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10818bd5-dee7-4987-81e2-7a2b2704a8b1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</Properties>
</file>