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7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3363-105A-49E5-8F14-20EB74D02DD7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7F68-96BF-443D-8272-BC2EBD9BA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9613"/>
          </a:xfrm>
        </p:spPr>
        <p:txBody>
          <a:bodyPr/>
          <a:lstStyle/>
          <a:p>
            <a:pPr algn="ctr"/>
            <a:r>
              <a:rPr lang="en-US" b="1" dirty="0"/>
              <a:t>Hello Satish!</a:t>
            </a:r>
            <a:br>
              <a:rPr lang="en-US" b="1" dirty="0"/>
            </a:br>
            <a:r>
              <a:rPr lang="en-US" b="1" dirty="0"/>
              <a:t>How was your day today?</a:t>
            </a:r>
          </a:p>
        </p:txBody>
      </p:sp>
    </p:spTree>
    <p:extLst>
      <p:ext uri="{BB962C8B-B14F-4D97-AF65-F5344CB8AC3E}">
        <p14:creationId xmlns:p14="http://schemas.microsoft.com/office/powerpoint/2010/main" val="386663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4B1D-DAD3-4C01-9527-39A393A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94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discuss the Homework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1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2275" y="-39757"/>
            <a:ext cx="11423562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Pronunciation Sounds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118" y="1352412"/>
            <a:ext cx="11543763" cy="5665303"/>
          </a:xfrm>
        </p:spPr>
        <p:txBody>
          <a:bodyPr>
            <a:normAutofit/>
          </a:bodyPr>
          <a:lstStyle/>
          <a:p>
            <a:r>
              <a:rPr lang="en-US" sz="2000" b="1" dirty="0"/>
              <a:t>S and </a:t>
            </a:r>
            <a:r>
              <a:rPr lang="en-US" sz="2000" b="1" dirty="0" err="1"/>
              <a:t>Sh</a:t>
            </a:r>
            <a:r>
              <a:rPr lang="en-US" sz="2000" b="1" dirty="0"/>
              <a:t>: The major difference in the sound is that for ‘S’ (It is like a sound of pressure cooker when your meal gets ready) whereas for ‘</a:t>
            </a:r>
            <a:r>
              <a:rPr lang="en-US" sz="2000" b="1" dirty="0" err="1"/>
              <a:t>Sh</a:t>
            </a:r>
            <a:r>
              <a:rPr lang="en-US" sz="2000" b="1" dirty="0"/>
              <a:t>’ (It is a sound when tell your child to shut up or you can say ‘</a:t>
            </a:r>
            <a:r>
              <a:rPr lang="en-US" sz="2000" b="1" dirty="0" err="1"/>
              <a:t>Shalgum</a:t>
            </a:r>
            <a:r>
              <a:rPr lang="en-US" sz="2000" b="1" dirty="0"/>
              <a:t>’ </a:t>
            </a:r>
            <a:r>
              <a:rPr lang="en-US" sz="2000" b="1" dirty="0" err="1"/>
              <a:t>vaala</a:t>
            </a:r>
            <a:r>
              <a:rPr lang="en-US" sz="2000" b="1" dirty="0"/>
              <a:t> </a:t>
            </a:r>
            <a:r>
              <a:rPr lang="en-US" sz="2000" b="1" dirty="0" err="1"/>
              <a:t>Sh</a:t>
            </a:r>
            <a:r>
              <a:rPr lang="en-US" sz="2000" b="1" dirty="0"/>
              <a:t>)</a:t>
            </a:r>
            <a:br>
              <a:rPr lang="en-US" sz="2000" b="1" dirty="0"/>
            </a:br>
            <a:r>
              <a:rPr lang="en-US" sz="2000" b="1" dirty="0"/>
              <a:t>Whenever there is ‘</a:t>
            </a:r>
            <a:r>
              <a:rPr lang="en-US" sz="2000" b="1" dirty="0" err="1"/>
              <a:t>tion</a:t>
            </a:r>
            <a:r>
              <a:rPr lang="en-US" sz="2000" b="1" dirty="0"/>
              <a:t>’ in a word ,It will always have ‘</a:t>
            </a:r>
            <a:r>
              <a:rPr lang="en-US" sz="2000" b="1" dirty="0" err="1"/>
              <a:t>Sh</a:t>
            </a:r>
            <a:r>
              <a:rPr lang="en-US" sz="2000" b="1" dirty="0"/>
              <a:t>’ sound.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S Words-</a:t>
            </a:r>
            <a:br>
              <a:rPr lang="en-US" sz="2000" b="1" dirty="0"/>
            </a:br>
            <a:r>
              <a:rPr lang="en-US" sz="2000" b="1" dirty="0"/>
              <a:t>sacrifice    sad   Sarita  safe  sake  salad  salary  sale  same  sample  satisfy  savings  scalp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 err="1"/>
              <a:t>Sh</a:t>
            </a:r>
            <a:r>
              <a:rPr lang="en-US" sz="2000" b="1" dirty="0"/>
              <a:t> Words- </a:t>
            </a:r>
            <a:br>
              <a:rPr lang="en-US" sz="2000" b="1" dirty="0"/>
            </a:br>
            <a:r>
              <a:rPr lang="en-US" sz="2000" b="1" dirty="0"/>
              <a:t>Shopkeeper  shameless  short  shirt  shortlist  shoemaker  shellfish  showpiece  shipboard</a:t>
            </a:r>
          </a:p>
          <a:p>
            <a:endParaRPr lang="en-US" sz="2000" b="1" dirty="0"/>
          </a:p>
          <a:p>
            <a:r>
              <a:rPr lang="en-US" sz="2000" b="1" dirty="0"/>
              <a:t>V and W: Tip for W is (move your lips outwards forming circular position) whereas for V  (your upper </a:t>
            </a:r>
            <a:r>
              <a:rPr lang="en-US" sz="2000" b="1" dirty="0" err="1"/>
              <a:t>teeths</a:t>
            </a:r>
            <a:r>
              <a:rPr lang="en-US" sz="2000" b="1" dirty="0"/>
              <a:t> will touch your lower lip inside)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W Words-</a:t>
            </a:r>
            <a:br>
              <a:rPr lang="en-US" sz="2000" b="1" dirty="0"/>
            </a:br>
            <a:r>
              <a:rPr lang="en-US" sz="2000" b="1" dirty="0"/>
              <a:t>What  When  Window  How  Wheel  Wild Will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V Words-</a:t>
            </a:r>
            <a:br>
              <a:rPr lang="en-US" sz="2000" b="1" dirty="0"/>
            </a:br>
            <a:r>
              <a:rPr lang="en-US" sz="2000" b="1" dirty="0"/>
              <a:t>Verification  Victor  Vacation </a:t>
            </a:r>
            <a:r>
              <a:rPr lang="en-US" sz="2000" b="1" dirty="0" err="1"/>
              <a:t>Vaccinee</a:t>
            </a:r>
            <a:r>
              <a:rPr lang="en-US" sz="2000" b="1" dirty="0"/>
              <a:t>  Vacant  Vacancies 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4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F2C3-7D5F-447F-B685-6E08992F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8AF8-4279-4F96-B9B5-1226398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1"/>
            <a:ext cx="11486322" cy="6016487"/>
          </a:xfrm>
        </p:spPr>
        <p:txBody>
          <a:bodyPr/>
          <a:lstStyle/>
          <a:p>
            <a:r>
              <a:rPr lang="en-US" dirty="0"/>
              <a:t>is sound: ‘s’ is sound like ‘Za’ (</a:t>
            </a:r>
            <a:r>
              <a:rPr lang="en-US" dirty="0" err="1"/>
              <a:t>Zindagi</a:t>
            </a:r>
            <a:r>
              <a:rPr lang="en-US" dirty="0"/>
              <a:t> when written in Hindi so that Z sound)- Trick is to clench your teeth and put your tongue just behind the teeth and try to blow out the air so implement this sound for ‘is’. This sound is </a:t>
            </a:r>
            <a:r>
              <a:rPr lang="en-US" dirty="0" err="1"/>
              <a:t>samelike</a:t>
            </a:r>
            <a:r>
              <a:rPr lang="en-US" dirty="0"/>
              <a:t> the sound of ‘Z’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words like: is, his, Music, Zoo, Zebra, was, always</a:t>
            </a:r>
          </a:p>
        </p:txBody>
      </p:sp>
    </p:spTree>
    <p:extLst>
      <p:ext uri="{BB962C8B-B14F-4D97-AF65-F5344CB8AC3E}">
        <p14:creationId xmlns:p14="http://schemas.microsoft.com/office/powerpoint/2010/main" val="972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0"/>
            <a:ext cx="10634100" cy="67586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4" y="991672"/>
            <a:ext cx="11513714" cy="58663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Introduction- /in-</a:t>
            </a:r>
            <a:r>
              <a:rPr lang="en-US" b="1" dirty="0" err="1"/>
              <a:t>truh</a:t>
            </a:r>
            <a:r>
              <a:rPr lang="en-US" b="1" dirty="0"/>
              <a:t>-duck-shun/</a:t>
            </a:r>
          </a:p>
          <a:p>
            <a:r>
              <a:rPr lang="en-US" b="1" dirty="0"/>
              <a:t>Forget- /fur-get/</a:t>
            </a:r>
          </a:p>
          <a:p>
            <a:r>
              <a:rPr lang="en-US" b="1" dirty="0" err="1"/>
              <a:t>Deodrant</a:t>
            </a:r>
            <a:r>
              <a:rPr lang="en-US" dirty="0"/>
              <a:t>- </a:t>
            </a:r>
            <a:r>
              <a:rPr lang="en-US" b="1" dirty="0"/>
              <a:t>/dee-oh-</a:t>
            </a:r>
            <a:r>
              <a:rPr lang="en-US" b="1" dirty="0" err="1"/>
              <a:t>drunt</a:t>
            </a:r>
            <a:r>
              <a:rPr lang="en-US" b="1" dirty="0"/>
              <a:t>/</a:t>
            </a:r>
          </a:p>
          <a:p>
            <a:r>
              <a:rPr lang="en-US" b="1" dirty="0"/>
              <a:t>Chaos- /kay-</a:t>
            </a:r>
            <a:r>
              <a:rPr lang="en-US" b="1" dirty="0" err="1"/>
              <a:t>aws</a:t>
            </a:r>
            <a:r>
              <a:rPr lang="en-US" b="1" dirty="0"/>
              <a:t>/</a:t>
            </a:r>
          </a:p>
          <a:p>
            <a:r>
              <a:rPr lang="en-US" b="1" dirty="0"/>
              <a:t>Hereditary- /huh-red-</a:t>
            </a:r>
            <a:r>
              <a:rPr lang="en-US" b="1" dirty="0" err="1"/>
              <a:t>i</a:t>
            </a:r>
            <a:r>
              <a:rPr lang="en-US" b="1" dirty="0"/>
              <a:t>-tree/</a:t>
            </a:r>
          </a:p>
          <a:p>
            <a:r>
              <a:rPr lang="en-US" b="1" dirty="0"/>
              <a:t>Electrician-/</a:t>
            </a:r>
            <a:r>
              <a:rPr lang="en-US" b="1" dirty="0" err="1"/>
              <a:t>Ih</a:t>
            </a:r>
            <a:r>
              <a:rPr lang="en-US" b="1" dirty="0"/>
              <a:t>-lek-tr-shun/</a:t>
            </a:r>
          </a:p>
          <a:p>
            <a:r>
              <a:rPr lang="en-US" b="1" dirty="0"/>
              <a:t>Neglect-/</a:t>
            </a:r>
            <a:r>
              <a:rPr lang="en-US" b="1" dirty="0" err="1"/>
              <a:t>nig-lekt</a:t>
            </a:r>
            <a:r>
              <a:rPr lang="en-US" b="1" dirty="0"/>
              <a:t>/</a:t>
            </a:r>
          </a:p>
          <a:p>
            <a:r>
              <a:rPr lang="en-US" b="1" dirty="0"/>
              <a:t>Demography-/</a:t>
            </a:r>
            <a:r>
              <a:rPr lang="en-US" b="1" dirty="0" err="1"/>
              <a:t>dih</a:t>
            </a:r>
            <a:r>
              <a:rPr lang="en-US" b="1" dirty="0"/>
              <a:t>-</a:t>
            </a:r>
            <a:r>
              <a:rPr lang="en-US" b="1" dirty="0" err="1"/>
              <a:t>mog</a:t>
            </a:r>
            <a:r>
              <a:rPr lang="en-US" b="1" dirty="0"/>
              <a:t>-</a:t>
            </a:r>
            <a:r>
              <a:rPr lang="en-US" b="1" dirty="0" err="1"/>
              <a:t>ruh</a:t>
            </a:r>
            <a:r>
              <a:rPr lang="en-US" b="1" dirty="0"/>
              <a:t>-fee/ </a:t>
            </a:r>
          </a:p>
          <a:p>
            <a:r>
              <a:rPr lang="en-US" b="1" dirty="0"/>
              <a:t>Debris- /de-</a:t>
            </a:r>
            <a:r>
              <a:rPr lang="en-US" b="1" dirty="0" err="1"/>
              <a:t>bri</a:t>
            </a:r>
            <a:r>
              <a:rPr lang="en-US" b="1" dirty="0"/>
              <a:t>/</a:t>
            </a:r>
          </a:p>
          <a:p>
            <a:r>
              <a:rPr lang="en-US" b="1" dirty="0"/>
              <a:t>Radar-/ray-</a:t>
            </a:r>
            <a:r>
              <a:rPr lang="en-US" b="1" dirty="0" err="1"/>
              <a:t>daar</a:t>
            </a:r>
            <a:r>
              <a:rPr lang="en-US" b="1" dirty="0"/>
              <a:t>/ </a:t>
            </a:r>
          </a:p>
          <a:p>
            <a:r>
              <a:rPr lang="en-US" b="1" dirty="0"/>
              <a:t>Negotiate- /</a:t>
            </a:r>
            <a:r>
              <a:rPr lang="en-US" b="1" dirty="0" err="1"/>
              <a:t>ni</a:t>
            </a:r>
            <a:r>
              <a:rPr lang="en-US" b="1" dirty="0"/>
              <a:t>-</a:t>
            </a:r>
            <a:r>
              <a:rPr lang="en-US" b="1" dirty="0" err="1"/>
              <a:t>goh</a:t>
            </a:r>
            <a:r>
              <a:rPr lang="en-US" b="1" dirty="0"/>
              <a:t>-</a:t>
            </a:r>
            <a:r>
              <a:rPr lang="en-US" b="1" dirty="0" err="1"/>
              <a:t>shee</a:t>
            </a:r>
            <a:r>
              <a:rPr lang="en-US" b="1" dirty="0"/>
              <a:t>-yet/</a:t>
            </a:r>
          </a:p>
          <a:p>
            <a:r>
              <a:rPr lang="en-US" b="1" dirty="0"/>
              <a:t>Hypnotize- /hip-</a:t>
            </a:r>
            <a:r>
              <a:rPr lang="en-US" b="1" dirty="0" err="1"/>
              <a:t>nuh</a:t>
            </a:r>
            <a:r>
              <a:rPr lang="en-US" b="1" dirty="0"/>
              <a:t>-</a:t>
            </a:r>
            <a:r>
              <a:rPr lang="en-US" b="1" dirty="0" err="1"/>
              <a:t>tahyz</a:t>
            </a:r>
            <a:r>
              <a:rPr lang="en-US" b="1" dirty="0"/>
              <a:t>/</a:t>
            </a:r>
          </a:p>
          <a:p>
            <a:r>
              <a:rPr lang="en-US" b="1" dirty="0"/>
              <a:t>- /</a:t>
            </a:r>
            <a:r>
              <a:rPr lang="en-US" b="1" dirty="0" err="1"/>
              <a:t>toom</a:t>
            </a:r>
            <a:r>
              <a:rPr lang="en-US" b="1" dirty="0"/>
              <a:t>/</a:t>
            </a:r>
          </a:p>
          <a:p>
            <a:r>
              <a:rPr lang="en-US" b="1" dirty="0"/>
              <a:t>Elite- /</a:t>
            </a:r>
            <a:r>
              <a:rPr lang="en-US" b="1" dirty="0" err="1"/>
              <a:t>i-leet</a:t>
            </a:r>
            <a:r>
              <a:rPr lang="en-US" b="1" dirty="0"/>
              <a:t>/</a:t>
            </a:r>
          </a:p>
          <a:p>
            <a:r>
              <a:rPr lang="en-US" b="1" dirty="0"/>
              <a:t>End- /e-</a:t>
            </a:r>
            <a:r>
              <a:rPr lang="en-US" b="1" dirty="0" err="1"/>
              <a:t>nd</a:t>
            </a:r>
            <a:r>
              <a:rPr lang="en-US" b="1" dirty="0"/>
              <a:t>/</a:t>
            </a:r>
          </a:p>
          <a:p>
            <a:r>
              <a:rPr lang="en-US" b="1" dirty="0"/>
              <a:t>Answer- /</a:t>
            </a:r>
            <a:r>
              <a:rPr lang="en-US" b="1" dirty="0" err="1"/>
              <a:t>aen-sar</a:t>
            </a:r>
            <a:r>
              <a:rPr lang="en-US" b="1" dirty="0"/>
              <a:t>/-/</a:t>
            </a:r>
            <a:r>
              <a:rPr lang="en-US" b="1" dirty="0" err="1"/>
              <a:t>a:n.sa</a:t>
            </a:r>
            <a:r>
              <a:rPr lang="en-US" b="1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+mn-lt"/>
              </a:rPr>
              <a:t>Let’s ROLE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7659"/>
            <a:ext cx="10515600" cy="4351338"/>
          </a:xfrm>
        </p:spPr>
        <p:txBody>
          <a:bodyPr/>
          <a:lstStyle/>
          <a:p>
            <a:r>
              <a:rPr lang="en-US" dirty="0"/>
              <a:t>Setting: Birthday Party</a:t>
            </a:r>
            <a:br>
              <a:rPr lang="en-US" dirty="0"/>
            </a:br>
            <a:r>
              <a:rPr lang="en-US" dirty="0"/>
              <a:t>Character: 2 friends</a:t>
            </a:r>
            <a:br>
              <a:rPr lang="en-US" dirty="0"/>
            </a:br>
            <a:r>
              <a:rPr lang="en-US" dirty="0"/>
              <a:t>Topic: Birthday Party Celebration Plan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Setting: Sushant Singh Rajput</a:t>
            </a:r>
            <a:br>
              <a:rPr lang="en-US" dirty="0"/>
            </a:br>
            <a:r>
              <a:rPr lang="en-US" dirty="0"/>
              <a:t>Character: Friends</a:t>
            </a:r>
            <a:br>
              <a:rPr lang="en-US" dirty="0"/>
            </a:br>
            <a:r>
              <a:rPr lang="en-US" dirty="0"/>
              <a:t>Topic: Was it a Murder or </a:t>
            </a:r>
            <a:r>
              <a:rPr lang="en-US"/>
              <a:t>a Suicide?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4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6966"/>
          </a:xfrm>
        </p:spPr>
        <p:txBody>
          <a:bodyPr>
            <a:normAutofit/>
          </a:bodyPr>
          <a:lstStyle/>
          <a:p>
            <a:r>
              <a:rPr lang="en-US" dirty="0"/>
              <a:t>Add at least 30-50 new words in your Vocabulary.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Practice today’s words and add at least new 15 words in Pronunciation list. (Send out the recording of all the words practiced so far).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words with sounds that disturbs you while speaking which were also discussed today in the session like ‘s’,’</a:t>
            </a:r>
            <a:r>
              <a:rPr lang="en-US" dirty="0" err="1"/>
              <a:t>sh</a:t>
            </a:r>
            <a:r>
              <a:rPr lang="en-US" dirty="0"/>
              <a:t>’,’</a:t>
            </a:r>
            <a:r>
              <a:rPr lang="en-US" dirty="0" err="1"/>
              <a:t>v’,’w</a:t>
            </a:r>
            <a:r>
              <a:rPr lang="en-US" dirty="0"/>
              <a:t>’ etc. and we will pronounce it in our next session </a:t>
            </a:r>
          </a:p>
          <a:p>
            <a:r>
              <a:rPr lang="en-US" dirty="0"/>
              <a:t>Let’s sing a song in our next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7141" y="2477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Any Questions/Suggestions</a:t>
            </a:r>
          </a:p>
        </p:txBody>
      </p:sp>
    </p:spTree>
    <p:extLst>
      <p:ext uri="{BB962C8B-B14F-4D97-AF65-F5344CB8AC3E}">
        <p14:creationId xmlns:p14="http://schemas.microsoft.com/office/powerpoint/2010/main" val="7746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463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Hello Satish! How was your day today?</vt:lpstr>
      <vt:lpstr>Let’s discuss the Homework </vt:lpstr>
      <vt:lpstr>Pronunciation Sounds</vt:lpstr>
      <vt:lpstr>Continuation…</vt:lpstr>
      <vt:lpstr>Pronunciation</vt:lpstr>
      <vt:lpstr>Let’s ROLE PLAY</vt:lpstr>
      <vt:lpstr>Homework</vt:lpstr>
      <vt:lpstr>Any Questions/Suggestions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Introduced!</dc:title>
  <dc:creator>Rahul</dc:creator>
  <cp:lastModifiedBy>Rahul Sharma</cp:lastModifiedBy>
  <cp:revision>64</cp:revision>
  <dcterms:created xsi:type="dcterms:W3CDTF">2020-08-09T08:05:45Z</dcterms:created>
  <dcterms:modified xsi:type="dcterms:W3CDTF">2020-09-20T14:17:54Z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f28b61fd-b6ff-43e8-b63c-aeb00310bfb9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  <property fmtid="{D5CDD505-2E9C-101B-9397-08002B2CF9AE}" pid="5" name="HCLClassD6">
    <vt:lpwstr>False</vt:lpwstr>
  </property>
</Properties>
</file>