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7" r:id="rId5"/>
    <p:sldId id="260" r:id="rId6"/>
    <p:sldId id="26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r>
              <a:rPr lang="en-US" b="1" dirty="0"/>
              <a:t>How was your day today?</a:t>
            </a:r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B1D-DAD3-4C01-9527-39A393A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discuss the Homework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1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275" y="-39757"/>
            <a:ext cx="1142356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Pronunciation Sounds (Revision)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4118" y="1352412"/>
            <a:ext cx="11543763" cy="5665303"/>
          </a:xfrm>
        </p:spPr>
        <p:txBody>
          <a:bodyPr>
            <a:normAutofit/>
          </a:bodyPr>
          <a:lstStyle/>
          <a:p>
            <a:r>
              <a:rPr lang="en-US" sz="2000" b="1" dirty="0"/>
              <a:t>S and </a:t>
            </a:r>
            <a:r>
              <a:rPr lang="en-US" sz="2000" b="1" dirty="0" err="1"/>
              <a:t>Sh</a:t>
            </a:r>
            <a:r>
              <a:rPr lang="en-US" sz="2000" b="1" dirty="0"/>
              <a:t>: The major difference in the sound is that for ‘S’ (It is like a sound of pressure cooker when your meal gets ready) whereas for ‘</a:t>
            </a:r>
            <a:r>
              <a:rPr lang="en-US" sz="2000" b="1" dirty="0" err="1"/>
              <a:t>Sh</a:t>
            </a:r>
            <a:r>
              <a:rPr lang="en-US" sz="2000" b="1" dirty="0"/>
              <a:t>’ (It is a sound when tell your child to shut up or you can say ‘</a:t>
            </a:r>
            <a:r>
              <a:rPr lang="en-US" sz="2000" b="1" dirty="0" err="1"/>
              <a:t>Shalgum</a:t>
            </a:r>
            <a:r>
              <a:rPr lang="en-US" sz="2000" b="1" dirty="0"/>
              <a:t>’ </a:t>
            </a:r>
            <a:r>
              <a:rPr lang="en-US" sz="2000" b="1" dirty="0" err="1"/>
              <a:t>vaala</a:t>
            </a:r>
            <a:r>
              <a:rPr lang="en-US" sz="2000" b="1" dirty="0"/>
              <a:t> </a:t>
            </a:r>
            <a:r>
              <a:rPr lang="en-US" sz="2000" b="1" dirty="0" err="1"/>
              <a:t>Sh</a:t>
            </a:r>
            <a:r>
              <a:rPr lang="en-US" sz="2000" b="1" dirty="0"/>
              <a:t>)</a:t>
            </a:r>
            <a:br>
              <a:rPr lang="en-US" sz="2000" b="1" dirty="0"/>
            </a:br>
            <a:r>
              <a:rPr lang="en-US" sz="2000" b="1" dirty="0"/>
              <a:t>Whenever there is ‘</a:t>
            </a:r>
            <a:r>
              <a:rPr lang="en-US" sz="2000" b="1" dirty="0" err="1"/>
              <a:t>tion</a:t>
            </a:r>
            <a:r>
              <a:rPr lang="en-US" sz="2000" b="1" dirty="0"/>
              <a:t>’ in a word ,It will always have ‘</a:t>
            </a:r>
            <a:r>
              <a:rPr lang="en-US" sz="2000" b="1" dirty="0" err="1"/>
              <a:t>Sh</a:t>
            </a:r>
            <a:r>
              <a:rPr lang="en-US" sz="2000" b="1" dirty="0"/>
              <a:t>’ sound.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S Words-</a:t>
            </a:r>
            <a:br>
              <a:rPr lang="en-US" sz="2000" b="1" dirty="0"/>
            </a:br>
            <a:r>
              <a:rPr lang="en-US" sz="2000" b="1" dirty="0"/>
              <a:t>sacrifice    sad   Sarita  safe  sake  salad  salary  sale  same  sample  satisfy  savings  scalp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 err="1"/>
              <a:t>Sh</a:t>
            </a:r>
            <a:r>
              <a:rPr lang="en-US" sz="2000" b="1" dirty="0"/>
              <a:t> Words- </a:t>
            </a:r>
            <a:br>
              <a:rPr lang="en-US" sz="2000" b="1" dirty="0"/>
            </a:br>
            <a:r>
              <a:rPr lang="en-US" sz="2000" b="1" dirty="0"/>
              <a:t>Shopkeeper  shameless  short  shirt  shortlist  shoemaker  shellfish  showpiece  shipboard</a:t>
            </a:r>
          </a:p>
          <a:p>
            <a:endParaRPr lang="en-US" sz="2000" b="1" dirty="0"/>
          </a:p>
          <a:p>
            <a:r>
              <a:rPr lang="en-US" sz="2000" b="1" dirty="0"/>
              <a:t>V and W: Tip for W is (move your lips outwards forming circular position) whereas for V  (your upper </a:t>
            </a:r>
            <a:r>
              <a:rPr lang="en-US" sz="2000" b="1" dirty="0" err="1"/>
              <a:t>teeths</a:t>
            </a:r>
            <a:r>
              <a:rPr lang="en-US" sz="2000" b="1" dirty="0"/>
              <a:t> will touch your lower lip inside)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W Words-</a:t>
            </a:r>
            <a:br>
              <a:rPr lang="en-US" sz="2000" b="1" dirty="0"/>
            </a:br>
            <a:r>
              <a:rPr lang="en-US" sz="2000" b="1" dirty="0"/>
              <a:t>What  When  Window  How  Wheel  Wild Will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V Words-</a:t>
            </a:r>
            <a:br>
              <a:rPr lang="en-US" sz="2000" b="1" dirty="0"/>
            </a:br>
            <a:r>
              <a:rPr lang="en-US" sz="2000" b="1" dirty="0"/>
              <a:t>Verification  Victor  Vacation </a:t>
            </a:r>
            <a:r>
              <a:rPr lang="en-US" sz="2000" b="1" dirty="0" err="1"/>
              <a:t>Vaccinee</a:t>
            </a:r>
            <a:r>
              <a:rPr lang="en-US" sz="2000" b="1" dirty="0"/>
              <a:t>  Vacant  Vacancies 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4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F2C3-7D5F-447F-B685-6E08992F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8AF8-4279-4F96-B9B5-1226398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921"/>
            <a:ext cx="11486322" cy="6016487"/>
          </a:xfrm>
        </p:spPr>
        <p:txBody>
          <a:bodyPr/>
          <a:lstStyle/>
          <a:p>
            <a:r>
              <a:rPr lang="en-US" dirty="0"/>
              <a:t>is sound: ‘s’ is sound like ‘Za’ (</a:t>
            </a:r>
            <a:r>
              <a:rPr lang="en-US" dirty="0" err="1"/>
              <a:t>Zindagi</a:t>
            </a:r>
            <a:r>
              <a:rPr lang="en-US" dirty="0"/>
              <a:t> when written in Hindi so that Z sound)- Trick is to clench your teeth and put your tongue just behind the teeth and try to blow out the air so implement this sound for ‘is’. This sound is </a:t>
            </a:r>
            <a:r>
              <a:rPr lang="en-US" dirty="0" err="1"/>
              <a:t>samelike</a:t>
            </a:r>
            <a:r>
              <a:rPr lang="en-US" dirty="0"/>
              <a:t> the sound of ‘Z’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words like: is, his, Music, Zoo, Zebra, was, always</a:t>
            </a:r>
          </a:p>
        </p:txBody>
      </p:sp>
    </p:spTree>
    <p:extLst>
      <p:ext uri="{BB962C8B-B14F-4D97-AF65-F5344CB8AC3E}">
        <p14:creationId xmlns:p14="http://schemas.microsoft.com/office/powerpoint/2010/main" val="9729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0"/>
            <a:ext cx="10634100" cy="6758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991672"/>
            <a:ext cx="11513714" cy="58663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Introduction- /in-</a:t>
            </a:r>
            <a:r>
              <a:rPr lang="en-US" b="1" dirty="0" err="1"/>
              <a:t>truh</a:t>
            </a:r>
            <a:r>
              <a:rPr lang="en-US" b="1" dirty="0"/>
              <a:t>-duck-shun/</a:t>
            </a:r>
          </a:p>
          <a:p>
            <a:r>
              <a:rPr lang="en-US" b="1" dirty="0"/>
              <a:t>Forget- /fur-get/</a:t>
            </a:r>
          </a:p>
          <a:p>
            <a:r>
              <a:rPr lang="en-US" b="1" dirty="0" err="1"/>
              <a:t>Deodrant</a:t>
            </a:r>
            <a:r>
              <a:rPr lang="en-US" dirty="0"/>
              <a:t>- </a:t>
            </a:r>
            <a:r>
              <a:rPr lang="en-US" b="1" dirty="0"/>
              <a:t>/dee-oh-</a:t>
            </a:r>
            <a:r>
              <a:rPr lang="en-US" b="1" dirty="0" err="1"/>
              <a:t>drunt</a:t>
            </a:r>
            <a:r>
              <a:rPr lang="en-US" b="1" dirty="0"/>
              <a:t>/</a:t>
            </a:r>
          </a:p>
          <a:p>
            <a:r>
              <a:rPr lang="en-US" b="1" dirty="0"/>
              <a:t>Chaos- /kay-</a:t>
            </a:r>
            <a:r>
              <a:rPr lang="en-US" b="1" dirty="0" err="1"/>
              <a:t>aws</a:t>
            </a:r>
            <a:r>
              <a:rPr lang="en-US" b="1" dirty="0"/>
              <a:t>/</a:t>
            </a:r>
          </a:p>
          <a:p>
            <a:r>
              <a:rPr lang="en-US" b="1" dirty="0"/>
              <a:t>Hereditary- /huh-red-</a:t>
            </a:r>
            <a:r>
              <a:rPr lang="en-US" b="1" dirty="0" err="1"/>
              <a:t>i</a:t>
            </a:r>
            <a:r>
              <a:rPr lang="en-US" b="1" dirty="0"/>
              <a:t>-tree/</a:t>
            </a:r>
          </a:p>
          <a:p>
            <a:r>
              <a:rPr lang="en-US" b="1" dirty="0"/>
              <a:t>Electrician-/</a:t>
            </a:r>
            <a:r>
              <a:rPr lang="en-US" b="1" dirty="0" err="1"/>
              <a:t>Ih</a:t>
            </a:r>
            <a:r>
              <a:rPr lang="en-US" b="1" dirty="0"/>
              <a:t>-lek-tr-shun/</a:t>
            </a:r>
          </a:p>
          <a:p>
            <a:r>
              <a:rPr lang="en-US" b="1" dirty="0"/>
              <a:t>Neglect-/</a:t>
            </a:r>
            <a:r>
              <a:rPr lang="en-US" b="1" dirty="0" err="1"/>
              <a:t>nig-lekt</a:t>
            </a:r>
            <a:r>
              <a:rPr lang="en-US" b="1" dirty="0"/>
              <a:t>/</a:t>
            </a:r>
          </a:p>
          <a:p>
            <a:r>
              <a:rPr lang="en-US" b="1" dirty="0"/>
              <a:t>Demography-/</a:t>
            </a:r>
            <a:r>
              <a:rPr lang="en-US" b="1" dirty="0" err="1"/>
              <a:t>dih</a:t>
            </a:r>
            <a:r>
              <a:rPr lang="en-US" b="1" dirty="0"/>
              <a:t>-</a:t>
            </a:r>
            <a:r>
              <a:rPr lang="en-US" b="1" dirty="0" err="1"/>
              <a:t>mog</a:t>
            </a:r>
            <a:r>
              <a:rPr lang="en-US" b="1" dirty="0"/>
              <a:t>-</a:t>
            </a:r>
            <a:r>
              <a:rPr lang="en-US" b="1" dirty="0" err="1"/>
              <a:t>ruh</a:t>
            </a:r>
            <a:r>
              <a:rPr lang="en-US" b="1" dirty="0"/>
              <a:t>-fee/ </a:t>
            </a:r>
          </a:p>
          <a:p>
            <a:r>
              <a:rPr lang="en-US" b="1" dirty="0"/>
              <a:t>Debris- /de-</a:t>
            </a:r>
            <a:r>
              <a:rPr lang="en-US" b="1" dirty="0" err="1"/>
              <a:t>bri</a:t>
            </a:r>
            <a:r>
              <a:rPr lang="en-US" b="1" dirty="0"/>
              <a:t>/</a:t>
            </a:r>
          </a:p>
          <a:p>
            <a:r>
              <a:rPr lang="en-US" b="1" dirty="0"/>
              <a:t>Radar-/ray-</a:t>
            </a:r>
            <a:r>
              <a:rPr lang="en-US" b="1" dirty="0" err="1"/>
              <a:t>daar</a:t>
            </a:r>
            <a:r>
              <a:rPr lang="en-US" b="1" dirty="0"/>
              <a:t>/ </a:t>
            </a:r>
          </a:p>
          <a:p>
            <a:r>
              <a:rPr lang="en-US" b="1" dirty="0"/>
              <a:t>Negotiate- /</a:t>
            </a:r>
            <a:r>
              <a:rPr lang="en-US" b="1" dirty="0" err="1"/>
              <a:t>ni</a:t>
            </a:r>
            <a:r>
              <a:rPr lang="en-US" b="1" dirty="0"/>
              <a:t>-</a:t>
            </a:r>
            <a:r>
              <a:rPr lang="en-US" b="1" dirty="0" err="1"/>
              <a:t>goh</a:t>
            </a:r>
            <a:r>
              <a:rPr lang="en-US" b="1" dirty="0"/>
              <a:t>-</a:t>
            </a:r>
            <a:r>
              <a:rPr lang="en-US" b="1" dirty="0" err="1"/>
              <a:t>shee</a:t>
            </a:r>
            <a:r>
              <a:rPr lang="en-US" b="1" dirty="0"/>
              <a:t>-yet/</a:t>
            </a:r>
          </a:p>
          <a:p>
            <a:r>
              <a:rPr lang="en-US" b="1" dirty="0"/>
              <a:t>Hypnotize- /hip-</a:t>
            </a:r>
            <a:r>
              <a:rPr lang="en-US" b="1" dirty="0" err="1"/>
              <a:t>nuh</a:t>
            </a:r>
            <a:r>
              <a:rPr lang="en-US" b="1" dirty="0"/>
              <a:t>-</a:t>
            </a:r>
            <a:r>
              <a:rPr lang="en-US" b="1" dirty="0" err="1"/>
              <a:t>tahyz</a:t>
            </a:r>
            <a:r>
              <a:rPr lang="en-US" b="1" dirty="0"/>
              <a:t>/</a:t>
            </a:r>
          </a:p>
          <a:p>
            <a:r>
              <a:rPr lang="en-US" b="1" dirty="0"/>
              <a:t>Adjective- /</a:t>
            </a:r>
            <a:r>
              <a:rPr lang="en-US" b="1" dirty="0" err="1"/>
              <a:t>aj-ik-tiv</a:t>
            </a:r>
            <a:r>
              <a:rPr lang="en-US" b="1" dirty="0"/>
              <a:t>/ </a:t>
            </a:r>
          </a:p>
          <a:p>
            <a:r>
              <a:rPr lang="en-US" b="1" dirty="0"/>
              <a:t>Ambitious- /am-</a:t>
            </a:r>
            <a:r>
              <a:rPr lang="en-US" b="1" dirty="0" err="1"/>
              <a:t>bish</a:t>
            </a:r>
            <a:r>
              <a:rPr lang="en-US" b="1" dirty="0"/>
              <a:t>-</a:t>
            </a:r>
            <a:r>
              <a:rPr lang="en-US" b="1" dirty="0" err="1"/>
              <a:t>uhs</a:t>
            </a:r>
            <a:r>
              <a:rPr lang="en-US" b="1" dirty="0"/>
              <a:t>/</a:t>
            </a:r>
          </a:p>
          <a:p>
            <a:r>
              <a:rPr lang="en-US" b="1" dirty="0"/>
              <a:t>April- /ay-</a:t>
            </a:r>
            <a:r>
              <a:rPr lang="en-US" b="1" dirty="0" err="1"/>
              <a:t>pruhl</a:t>
            </a:r>
            <a:r>
              <a:rPr lang="en-US" b="1" dirty="0"/>
              <a:t>/</a:t>
            </a:r>
          </a:p>
          <a:p>
            <a:r>
              <a:rPr lang="en-US" b="1" dirty="0"/>
              <a:t>Automobile- /aw-</a:t>
            </a:r>
            <a:r>
              <a:rPr lang="en-US" b="1" dirty="0" err="1"/>
              <a:t>tuh</a:t>
            </a:r>
            <a:r>
              <a:rPr lang="en-US" b="1" dirty="0"/>
              <a:t>-</a:t>
            </a:r>
            <a:r>
              <a:rPr lang="en-US" b="1" dirty="0" err="1"/>
              <a:t>muh-beel</a:t>
            </a:r>
            <a:r>
              <a:rPr lang="en-US" b="1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784BB-4BF0-456E-ABBF-8A291E9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2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Let’s READ …….</a:t>
            </a:r>
          </a:p>
        </p:txBody>
      </p:sp>
    </p:spTree>
    <p:extLst>
      <p:ext uri="{BB962C8B-B14F-4D97-AF65-F5344CB8AC3E}">
        <p14:creationId xmlns:p14="http://schemas.microsoft.com/office/powerpoint/2010/main" val="134589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Let’s ROLE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59"/>
            <a:ext cx="10515600" cy="4351338"/>
          </a:xfrm>
        </p:spPr>
        <p:txBody>
          <a:bodyPr/>
          <a:lstStyle/>
          <a:p>
            <a:r>
              <a:rPr lang="en-US" dirty="0"/>
              <a:t>Setting: Birthday Party</a:t>
            </a:r>
            <a:br>
              <a:rPr lang="en-US" dirty="0"/>
            </a:br>
            <a:r>
              <a:rPr lang="en-US" dirty="0"/>
              <a:t>Character: 2 friends</a:t>
            </a:r>
            <a:br>
              <a:rPr lang="en-US" dirty="0"/>
            </a:br>
            <a:r>
              <a:rPr lang="en-US" dirty="0"/>
              <a:t>Topic: How was your Son’s Birthday?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Setting: Lunch</a:t>
            </a:r>
            <a:br>
              <a:rPr lang="en-US" dirty="0"/>
            </a:br>
            <a:r>
              <a:rPr lang="en-US" dirty="0"/>
              <a:t>Character: Friends</a:t>
            </a:r>
            <a:br>
              <a:rPr lang="en-US" dirty="0"/>
            </a:br>
            <a:r>
              <a:rPr lang="en-US" dirty="0"/>
              <a:t>Topic: I want to change my current Organization and favorite food?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4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6"/>
          </a:xfrm>
        </p:spPr>
        <p:txBody>
          <a:bodyPr>
            <a:normAutofit/>
          </a:bodyPr>
          <a:lstStyle/>
          <a:p>
            <a:r>
              <a:rPr lang="en-US" dirty="0"/>
              <a:t>Add at least 30-50 new words in your Vocabulary.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words with sounds that disturbs you while speaking which were also discussed ‘s’,’</a:t>
            </a:r>
            <a:r>
              <a:rPr lang="en-US" dirty="0" err="1"/>
              <a:t>sh</a:t>
            </a:r>
            <a:r>
              <a:rPr lang="en-US" dirty="0"/>
              <a:t>’,’</a:t>
            </a:r>
            <a:r>
              <a:rPr lang="en-US" dirty="0" err="1"/>
              <a:t>v’,’w</a:t>
            </a:r>
            <a:r>
              <a:rPr lang="en-US" dirty="0"/>
              <a:t>’ etc. and we will pronounce it in our next session</a:t>
            </a:r>
          </a:p>
          <a:p>
            <a:r>
              <a:rPr lang="en-US" dirty="0"/>
              <a:t>Record a reading session and out the recording.</a:t>
            </a:r>
          </a:p>
          <a:p>
            <a:r>
              <a:rPr lang="en-US" dirty="0"/>
              <a:t>Song is pending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439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Hello Satish! How was your day today?</vt:lpstr>
      <vt:lpstr>Let’s discuss the Homework </vt:lpstr>
      <vt:lpstr>Pronunciation Sounds (Revision)</vt:lpstr>
      <vt:lpstr>Continuation…</vt:lpstr>
      <vt:lpstr>Pronunciation</vt:lpstr>
      <vt:lpstr>Let’s READ …….</vt:lpstr>
      <vt:lpstr>Let’s ROLE PLAY</vt:lpstr>
      <vt:lpstr>Homework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74</cp:revision>
  <dcterms:created xsi:type="dcterms:W3CDTF">2020-08-09T08:05:45Z</dcterms:created>
  <dcterms:modified xsi:type="dcterms:W3CDTF">2020-10-05T03:14:49Z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9d6c7cbe-ed0f-4718-a2b8-8cf357d4f0df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