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0" r:id="rId4"/>
    <p:sldId id="268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69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3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1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6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3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1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9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2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6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83363-105A-49E5-8F14-20EB74D02DD7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2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29613"/>
          </a:xfrm>
        </p:spPr>
        <p:txBody>
          <a:bodyPr/>
          <a:lstStyle/>
          <a:p>
            <a:pPr algn="ctr"/>
            <a:r>
              <a:rPr lang="en-US" b="1" dirty="0"/>
              <a:t>Hello Satish!</a:t>
            </a:r>
            <a:br>
              <a:rPr lang="en-US" b="1" dirty="0"/>
            </a:br>
            <a:r>
              <a:rPr lang="en-US" b="1" dirty="0"/>
              <a:t>How was your day today?</a:t>
            </a:r>
          </a:p>
        </p:txBody>
      </p:sp>
    </p:spTree>
    <p:extLst>
      <p:ext uri="{BB962C8B-B14F-4D97-AF65-F5344CB8AC3E}">
        <p14:creationId xmlns:p14="http://schemas.microsoft.com/office/powerpoint/2010/main" val="386663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4B1D-DAD3-4C01-9527-39A393A9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94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Let’s discuss the Homework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14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313" y="0"/>
            <a:ext cx="10634100" cy="67586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Pronunciation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4" y="991672"/>
            <a:ext cx="11513714" cy="586632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Success- /Suk-SES/ (Second part is stressed)</a:t>
            </a:r>
          </a:p>
          <a:p>
            <a:r>
              <a:rPr lang="en-US" b="1" dirty="0"/>
              <a:t>Circumstance- /SIR-cum-stans/ (First part is stressed)</a:t>
            </a:r>
          </a:p>
          <a:p>
            <a:r>
              <a:rPr lang="en-US" b="1" dirty="0"/>
              <a:t>Content</a:t>
            </a:r>
            <a:r>
              <a:rPr lang="en-US" dirty="0"/>
              <a:t>- </a:t>
            </a:r>
            <a:r>
              <a:rPr lang="en-US" b="1" dirty="0"/>
              <a:t>/KAWN-tent/ (Book’s Content), /Kuhn-TENT/ (Satisfied)</a:t>
            </a:r>
          </a:p>
          <a:p>
            <a:r>
              <a:rPr lang="en-US" b="1" dirty="0"/>
              <a:t>Epitome- /e-PI-to-mee/ (Meaning: Great Example)</a:t>
            </a:r>
          </a:p>
          <a:p>
            <a:r>
              <a:rPr lang="en-US" b="1" dirty="0"/>
              <a:t>Paradigm- /</a:t>
            </a:r>
            <a:r>
              <a:rPr lang="en-US" b="1" dirty="0" err="1"/>
              <a:t>PAra</a:t>
            </a:r>
            <a:r>
              <a:rPr lang="en-US" b="1" dirty="0"/>
              <a:t>-dime/ (Meaning: Model)</a:t>
            </a:r>
          </a:p>
          <a:p>
            <a:r>
              <a:rPr lang="en-US" b="1" dirty="0"/>
              <a:t>Gauge-/GAJE/ (Meaning: Measure/Guess)</a:t>
            </a:r>
          </a:p>
          <a:p>
            <a:r>
              <a:rPr lang="en-US" b="1" dirty="0"/>
              <a:t>Segue-/SE-</a:t>
            </a:r>
            <a:r>
              <a:rPr lang="en-US" b="1" dirty="0" err="1"/>
              <a:t>gway</a:t>
            </a:r>
            <a:r>
              <a:rPr lang="en-US" b="1" dirty="0"/>
              <a:t>/ (Meaning: Transition)</a:t>
            </a:r>
          </a:p>
          <a:p>
            <a:r>
              <a:rPr lang="en-US" b="1" dirty="0"/>
              <a:t>Archeological-/</a:t>
            </a:r>
            <a:r>
              <a:rPr lang="en-US" b="1" dirty="0" err="1"/>
              <a:t>Ar</a:t>
            </a:r>
            <a:r>
              <a:rPr lang="en-US" b="1" dirty="0"/>
              <a:t>-</a:t>
            </a:r>
            <a:r>
              <a:rPr lang="en-US" b="1" dirty="0" err="1"/>
              <a:t>kee</a:t>
            </a:r>
            <a:r>
              <a:rPr lang="en-US" b="1" dirty="0"/>
              <a:t>-uh-LOG-</a:t>
            </a:r>
            <a:r>
              <a:rPr lang="en-US" b="1" dirty="0" err="1"/>
              <a:t>i</a:t>
            </a:r>
            <a:r>
              <a:rPr lang="en-US" b="1" dirty="0"/>
              <a:t>-</a:t>
            </a:r>
            <a:r>
              <a:rPr lang="en-US" b="1" dirty="0" err="1"/>
              <a:t>kuhl</a:t>
            </a:r>
            <a:r>
              <a:rPr lang="en-US" b="1" dirty="0"/>
              <a:t>/ (Meaning: Comes from History) </a:t>
            </a:r>
          </a:p>
          <a:p>
            <a:r>
              <a:rPr lang="en-US" b="1" dirty="0"/>
              <a:t>Heir- /air/ (Meaning: Inheritance)</a:t>
            </a:r>
          </a:p>
          <a:p>
            <a:r>
              <a:rPr lang="en-US" b="1" dirty="0"/>
              <a:t>Forte-/Fort/ (Meaning: Ability you are good at) </a:t>
            </a:r>
          </a:p>
          <a:p>
            <a:r>
              <a:rPr lang="en-US" b="1" dirty="0"/>
              <a:t>Chicanery- /</a:t>
            </a:r>
            <a:r>
              <a:rPr lang="en-US" b="1" dirty="0" err="1"/>
              <a:t>Shicanery</a:t>
            </a:r>
            <a:r>
              <a:rPr lang="en-US" b="1" dirty="0"/>
              <a:t>/ (Meaning: Deception/Cheating)</a:t>
            </a:r>
          </a:p>
          <a:p>
            <a:r>
              <a:rPr lang="en-US" b="1" dirty="0"/>
              <a:t>Chauvinism- /</a:t>
            </a:r>
            <a:r>
              <a:rPr lang="en-US" b="1" dirty="0" err="1"/>
              <a:t>Shauvinism</a:t>
            </a:r>
            <a:r>
              <a:rPr lang="en-US" b="1" dirty="0"/>
              <a:t>/ (Meaning: Believe that one’s race is right one)</a:t>
            </a:r>
          </a:p>
          <a:p>
            <a:r>
              <a:rPr lang="en-US" b="1" dirty="0"/>
              <a:t>Conch- /</a:t>
            </a:r>
            <a:r>
              <a:rPr lang="en-US" b="1" dirty="0" err="1"/>
              <a:t>Khank</a:t>
            </a:r>
            <a:r>
              <a:rPr lang="en-US" b="1" dirty="0"/>
              <a:t>/ (Meaning: Medium/Large sized shells) </a:t>
            </a:r>
          </a:p>
          <a:p>
            <a:r>
              <a:rPr lang="en-US" b="1" dirty="0"/>
              <a:t>Academic- /Aca-DE-mic/ (Stressed on third part)</a:t>
            </a:r>
          </a:p>
          <a:p>
            <a:r>
              <a:rPr lang="en-US" b="1" dirty="0"/>
              <a:t>Island- /I-land/</a:t>
            </a:r>
          </a:p>
          <a:p>
            <a:r>
              <a:rPr lang="en-US" b="1" dirty="0"/>
              <a:t>Bruschetta- /</a:t>
            </a:r>
            <a:r>
              <a:rPr lang="en-US" b="1" dirty="0" err="1"/>
              <a:t>Bruz</a:t>
            </a:r>
            <a:r>
              <a:rPr lang="en-US" b="1" dirty="0"/>
              <a:t>-</a:t>
            </a:r>
            <a:r>
              <a:rPr lang="en-US" b="1" dirty="0" err="1"/>
              <a:t>ke</a:t>
            </a:r>
            <a:r>
              <a:rPr lang="en-US" b="1" dirty="0"/>
              <a:t>-ta/ (Italian Food)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87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C784BB-4BF0-456E-ABBF-8A291E9D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92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/>
              <a:t>NEWSPAPER TIME...</a:t>
            </a:r>
          </a:p>
        </p:txBody>
      </p:sp>
    </p:spTree>
    <p:extLst>
      <p:ext uri="{BB962C8B-B14F-4D97-AF65-F5344CB8AC3E}">
        <p14:creationId xmlns:p14="http://schemas.microsoft.com/office/powerpoint/2010/main" val="1345895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6099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+mn-lt"/>
              </a:rPr>
              <a:t>Let’s ROLE 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7659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Setting: IPL</a:t>
            </a:r>
            <a:br>
              <a:rPr lang="en-US" dirty="0"/>
            </a:br>
            <a:r>
              <a:rPr lang="en-US" dirty="0"/>
              <a:t>Character: Friends</a:t>
            </a:r>
            <a:br>
              <a:rPr lang="en-US" dirty="0"/>
            </a:br>
            <a:r>
              <a:rPr lang="en-US" dirty="0"/>
              <a:t>Topic: Who will win this Year’s IPL?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Setting: Health Insurance</a:t>
            </a:r>
            <a:br>
              <a:rPr lang="en-US" dirty="0"/>
            </a:br>
            <a:r>
              <a:rPr lang="en-US" dirty="0"/>
              <a:t>Character: Friends</a:t>
            </a:r>
            <a:br>
              <a:rPr lang="en-US" dirty="0"/>
            </a:br>
            <a:r>
              <a:rPr lang="en-US" dirty="0"/>
              <a:t>Topic: Which Health Insurance should I choose?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4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6966"/>
          </a:xfrm>
        </p:spPr>
        <p:txBody>
          <a:bodyPr>
            <a:normAutofit/>
          </a:bodyPr>
          <a:lstStyle/>
          <a:p>
            <a:r>
              <a:rPr lang="en-US" dirty="0"/>
              <a:t>Add at least 30-50 new words in your Vocabulary.</a:t>
            </a:r>
          </a:p>
          <a:p>
            <a:endParaRPr lang="en-US" dirty="0"/>
          </a:p>
          <a:p>
            <a:r>
              <a:rPr lang="en-US" dirty="0"/>
              <a:t>Sentences from the new Vocabulary words.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Record a reading session and share the recording.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81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7141" y="24772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+mn-lt"/>
              </a:rPr>
              <a:t>Any Questions/Suggestions</a:t>
            </a:r>
          </a:p>
        </p:txBody>
      </p:sp>
    </p:spTree>
    <p:extLst>
      <p:ext uri="{BB962C8B-B14F-4D97-AF65-F5344CB8AC3E}">
        <p14:creationId xmlns:p14="http://schemas.microsoft.com/office/powerpoint/2010/main" val="77469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2549</TotalTime>
  <Words>256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Hello Satish! How was your day today?</vt:lpstr>
      <vt:lpstr>Let’s discuss the Homework </vt:lpstr>
      <vt:lpstr>Pronunciation</vt:lpstr>
      <vt:lpstr>NEWSPAPER TIME...</vt:lpstr>
      <vt:lpstr>Let’s ROLE PLAY</vt:lpstr>
      <vt:lpstr>Homework</vt:lpstr>
      <vt:lpstr>Any Questions/Suggestions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Get Introduced!</dc:title>
  <dc:creator>Rahul</dc:creator>
  <cp:lastModifiedBy>Rahul Sharma</cp:lastModifiedBy>
  <cp:revision>88</cp:revision>
  <dcterms:created xsi:type="dcterms:W3CDTF">2020-08-09T08:05:45Z</dcterms:created>
  <dcterms:modified xsi:type="dcterms:W3CDTF">2020-10-05T03:14:39Z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10818bd5-dee7-4987-81e2-7a2b2704a8b1</vt:lpwstr>
  </property>
  <property fmtid="{D5CDD505-2E9C-101B-9397-08002B2CF9AE}" pid="3" name="HCLClassification">
    <vt:lpwstr>HCL_Cla5s_Publ1c</vt:lpwstr>
  </property>
  <property fmtid="{D5CDD505-2E9C-101B-9397-08002B2CF9AE}" pid="4" name="HCL_Cla5s_D6">
    <vt:lpwstr>False</vt:lpwstr>
  </property>
  <property fmtid="{D5CDD505-2E9C-101B-9397-08002B2CF9AE}" pid="5" name="HCLClassD6">
    <vt:lpwstr>False</vt:lpwstr>
  </property>
</Properties>
</file>