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B1D-DAD3-4C01-9527-39A393A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discuss the Homework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-304800"/>
            <a:ext cx="10634100" cy="67586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638630"/>
            <a:ext cx="11603662" cy="6117770"/>
          </a:xfrm>
        </p:spPr>
        <p:txBody>
          <a:bodyPr>
            <a:normAutofit fontScale="40000" lnSpcReduction="20000"/>
          </a:bodyPr>
          <a:lstStyle/>
          <a:p>
            <a:r>
              <a:rPr lang="en-US" b="1" baseline="-25000" dirty="0"/>
              <a:t>Wednesday-</a:t>
            </a:r>
          </a:p>
          <a:p>
            <a:r>
              <a:rPr lang="en-US" b="1" baseline="-25000" dirty="0"/>
              <a:t>Cache (Laptop/Computer)</a:t>
            </a:r>
            <a:r>
              <a:rPr lang="en-US" baseline="-25000" dirty="0"/>
              <a:t>- </a:t>
            </a:r>
          </a:p>
          <a:p>
            <a:r>
              <a:rPr lang="en-US" b="1" baseline="-25000" dirty="0"/>
              <a:t>Career-</a:t>
            </a:r>
          </a:p>
          <a:p>
            <a:r>
              <a:rPr lang="en-US" b="1" baseline="-25000" dirty="0"/>
              <a:t>Chaos-</a:t>
            </a:r>
            <a:r>
              <a:rPr lang="en-US" baseline="-25000" dirty="0"/>
              <a:t> </a:t>
            </a:r>
            <a:r>
              <a:rPr lang="en-US" baseline="-25000" dirty="0">
                <a:solidFill>
                  <a:schemeClr val="bg1"/>
                </a:solidFill>
              </a:rPr>
              <a:t>There was a lot of chaos in Saket market yesterday. </a:t>
            </a:r>
          </a:p>
          <a:p>
            <a:r>
              <a:rPr lang="en-US" b="1" baseline="-25000" dirty="0"/>
              <a:t>Genre-</a:t>
            </a:r>
          </a:p>
          <a:p>
            <a:r>
              <a:rPr lang="en-US" b="1" baseline="-25000" dirty="0"/>
              <a:t>Photography-</a:t>
            </a:r>
          </a:p>
          <a:p>
            <a:r>
              <a:rPr lang="en-US" b="1" baseline="-25000" dirty="0"/>
              <a:t>Garbage-</a:t>
            </a:r>
          </a:p>
          <a:p>
            <a:r>
              <a:rPr lang="en-US" b="1" baseline="-25000" dirty="0"/>
              <a:t>Monk-</a:t>
            </a:r>
          </a:p>
          <a:p>
            <a:r>
              <a:rPr lang="en-US" b="1" baseline="-25000" dirty="0"/>
              <a:t>Debris-</a:t>
            </a:r>
          </a:p>
          <a:p>
            <a:r>
              <a:rPr lang="en-US" b="1" baseline="-25000" dirty="0"/>
              <a:t>Asthma-</a:t>
            </a:r>
          </a:p>
          <a:p>
            <a:r>
              <a:rPr lang="en-US" b="1" baseline="-25000" dirty="0"/>
              <a:t>Bowl</a:t>
            </a:r>
            <a:r>
              <a:rPr lang="en-US" baseline="-25000" dirty="0"/>
              <a:t>-</a:t>
            </a:r>
            <a:endParaRPr lang="en-US" b="1" baseline="-25000" dirty="0"/>
          </a:p>
          <a:p>
            <a:r>
              <a:rPr lang="en-US" b="1" baseline="-25000" dirty="0"/>
              <a:t>Answer-</a:t>
            </a:r>
          </a:p>
          <a:p>
            <a:r>
              <a:rPr lang="en-US" b="1" baseline="-25000" dirty="0"/>
              <a:t>Entrepreneur</a:t>
            </a:r>
          </a:p>
          <a:p>
            <a:r>
              <a:rPr lang="en-US" b="1" baseline="-25000" dirty="0"/>
              <a:t>Sword</a:t>
            </a:r>
          </a:p>
          <a:p>
            <a:r>
              <a:rPr lang="en-US" b="1" baseline="-25000" dirty="0"/>
              <a:t>Forget</a:t>
            </a:r>
          </a:p>
          <a:p>
            <a:r>
              <a:rPr lang="en-US" b="1" baseline="-25000" dirty="0"/>
              <a:t>Neglect</a:t>
            </a:r>
          </a:p>
          <a:p>
            <a:r>
              <a:rPr lang="en-US" b="1" baseline="-25000" dirty="0"/>
              <a:t>Elite</a:t>
            </a:r>
          </a:p>
          <a:p>
            <a:r>
              <a:rPr lang="en-US" b="1" baseline="-25000" dirty="0"/>
              <a:t>Enthusiastic</a:t>
            </a:r>
            <a:endParaRPr lang="en-US" baseline="-25000" dirty="0"/>
          </a:p>
          <a:p>
            <a:r>
              <a:rPr lang="en-US" b="1" baseline="-25000" dirty="0"/>
              <a:t>Content</a:t>
            </a:r>
            <a:r>
              <a:rPr lang="en-US" baseline="-25000" dirty="0"/>
              <a:t>- </a:t>
            </a:r>
            <a:r>
              <a:rPr lang="en-US" b="1" baseline="-25000" dirty="0">
                <a:solidFill>
                  <a:schemeClr val="bg1"/>
                </a:solidFill>
              </a:rPr>
              <a:t>/KAWN-tent/ (Book’s Content), /Kuhn-TENT/ (Satisfied)</a:t>
            </a:r>
          </a:p>
          <a:p>
            <a:r>
              <a:rPr lang="en-US" b="1" baseline="-25000" dirty="0"/>
              <a:t>Epitome- </a:t>
            </a:r>
            <a:r>
              <a:rPr lang="en-US" b="1" baseline="-25000" dirty="0">
                <a:solidFill>
                  <a:schemeClr val="bg1"/>
                </a:solidFill>
              </a:rPr>
              <a:t>/e-PI-to-mee/ (Meaning: Great Example)</a:t>
            </a:r>
          </a:p>
          <a:p>
            <a:r>
              <a:rPr lang="en-US" b="1" baseline="-25000" dirty="0"/>
              <a:t>Paradigm-</a:t>
            </a:r>
            <a:r>
              <a:rPr lang="en-US" b="1" baseline="-25000" dirty="0">
                <a:solidFill>
                  <a:schemeClr val="bg1"/>
                </a:solidFill>
              </a:rPr>
              <a:t> /</a:t>
            </a:r>
            <a:r>
              <a:rPr lang="en-US" b="1" baseline="-25000" dirty="0" err="1">
                <a:solidFill>
                  <a:schemeClr val="bg1"/>
                </a:solidFill>
              </a:rPr>
              <a:t>PAra</a:t>
            </a:r>
            <a:r>
              <a:rPr lang="en-US" b="1" baseline="-25000" dirty="0">
                <a:solidFill>
                  <a:schemeClr val="bg1"/>
                </a:solidFill>
              </a:rPr>
              <a:t>-dime/ (Meaning: Model)</a:t>
            </a:r>
          </a:p>
          <a:p>
            <a:r>
              <a:rPr lang="en-US" b="1" baseline="-25000" dirty="0"/>
              <a:t>Gauge-</a:t>
            </a:r>
            <a:r>
              <a:rPr lang="en-US" b="1" baseline="-25000" dirty="0">
                <a:solidFill>
                  <a:schemeClr val="bg1"/>
                </a:solidFill>
              </a:rPr>
              <a:t>/GAJE/ (Meaning: Measure/Guess)</a:t>
            </a:r>
          </a:p>
          <a:p>
            <a:r>
              <a:rPr lang="en-US" b="1" baseline="-25000" dirty="0"/>
              <a:t>Segue-</a:t>
            </a:r>
            <a:r>
              <a:rPr lang="en-US" b="1" baseline="-25000" dirty="0">
                <a:solidFill>
                  <a:schemeClr val="bg1"/>
                </a:solidFill>
              </a:rPr>
              <a:t>/SE-</a:t>
            </a:r>
            <a:r>
              <a:rPr lang="en-US" b="1" baseline="-25000" dirty="0" err="1">
                <a:solidFill>
                  <a:schemeClr val="bg1"/>
                </a:solidFill>
              </a:rPr>
              <a:t>gway</a:t>
            </a:r>
            <a:r>
              <a:rPr lang="en-US" b="1" baseline="-25000" dirty="0">
                <a:solidFill>
                  <a:schemeClr val="bg1"/>
                </a:solidFill>
              </a:rPr>
              <a:t>/ (Meaning: Transition)</a:t>
            </a:r>
          </a:p>
          <a:p>
            <a:r>
              <a:rPr lang="en-US" b="1" baseline="-25000" dirty="0"/>
              <a:t>Heir- </a:t>
            </a:r>
            <a:r>
              <a:rPr lang="en-US" b="1" baseline="-25000" dirty="0">
                <a:solidFill>
                  <a:schemeClr val="bg1"/>
                </a:solidFill>
              </a:rPr>
              <a:t>/air/ (Meaning: Inheritance)</a:t>
            </a:r>
          </a:p>
          <a:p>
            <a:r>
              <a:rPr lang="en-US" b="1" baseline="-25000" dirty="0"/>
              <a:t>Forte-</a:t>
            </a:r>
            <a:r>
              <a:rPr lang="en-US" b="1" baseline="-25000" dirty="0">
                <a:solidFill>
                  <a:schemeClr val="bg1"/>
                </a:solidFill>
              </a:rPr>
              <a:t>/Fort/ (Meaning: Ability you are good at) </a:t>
            </a:r>
          </a:p>
          <a:p>
            <a:r>
              <a:rPr lang="en-US" b="1" baseline="-25000" dirty="0"/>
              <a:t>Chicanery- </a:t>
            </a:r>
            <a:r>
              <a:rPr lang="en-US" b="1" baseline="-25000" dirty="0">
                <a:solidFill>
                  <a:schemeClr val="bg1"/>
                </a:solidFill>
              </a:rPr>
              <a:t>/</a:t>
            </a:r>
            <a:r>
              <a:rPr lang="en-US" b="1" baseline="-25000" dirty="0" err="1">
                <a:solidFill>
                  <a:schemeClr val="bg1"/>
                </a:solidFill>
              </a:rPr>
              <a:t>Shicanery</a:t>
            </a:r>
            <a:r>
              <a:rPr lang="en-US" b="1" baseline="-25000" dirty="0">
                <a:solidFill>
                  <a:schemeClr val="bg1"/>
                </a:solidFill>
              </a:rPr>
              <a:t>/ (Meaning: Deception/Cheating)</a:t>
            </a:r>
          </a:p>
          <a:p>
            <a:r>
              <a:rPr lang="en-US" b="1" baseline="-25000" dirty="0"/>
              <a:t>Chauvinism- </a:t>
            </a:r>
            <a:r>
              <a:rPr lang="en-US" b="1" baseline="-25000" dirty="0">
                <a:solidFill>
                  <a:schemeClr val="bg1"/>
                </a:solidFill>
              </a:rPr>
              <a:t>/</a:t>
            </a:r>
            <a:r>
              <a:rPr lang="en-US" b="1" baseline="-25000" dirty="0" err="1">
                <a:solidFill>
                  <a:schemeClr val="bg1"/>
                </a:solidFill>
              </a:rPr>
              <a:t>Shauvinism</a:t>
            </a:r>
            <a:r>
              <a:rPr lang="en-US" b="1" baseline="-25000" dirty="0">
                <a:solidFill>
                  <a:schemeClr val="bg1"/>
                </a:solidFill>
              </a:rPr>
              <a:t>/ (Meaning: Believe that one’s race is right one)</a:t>
            </a:r>
          </a:p>
          <a:p>
            <a:r>
              <a:rPr lang="en-US" b="1" baseline="-25000" dirty="0"/>
              <a:t>Conch- </a:t>
            </a:r>
            <a:r>
              <a:rPr lang="en-US" b="1" baseline="-25000" dirty="0">
                <a:solidFill>
                  <a:schemeClr val="bg1"/>
                </a:solidFill>
              </a:rPr>
              <a:t>/</a:t>
            </a:r>
            <a:r>
              <a:rPr lang="en-US" b="1" baseline="-25000" dirty="0" err="1">
                <a:solidFill>
                  <a:schemeClr val="bg1"/>
                </a:solidFill>
              </a:rPr>
              <a:t>Khank</a:t>
            </a:r>
            <a:r>
              <a:rPr lang="en-US" b="1" baseline="-25000" dirty="0">
                <a:solidFill>
                  <a:schemeClr val="bg1"/>
                </a:solidFill>
              </a:rPr>
              <a:t>/ (Meaning: Medium/Large sized shells) </a:t>
            </a:r>
          </a:p>
          <a:p>
            <a:r>
              <a:rPr lang="en-US" b="1" baseline="-25000" dirty="0"/>
              <a:t>Bruschetta- </a:t>
            </a:r>
            <a:r>
              <a:rPr lang="en-US" b="1" baseline="-25000" dirty="0">
                <a:solidFill>
                  <a:schemeClr val="bg1"/>
                </a:solidFill>
              </a:rPr>
              <a:t>/</a:t>
            </a:r>
            <a:r>
              <a:rPr lang="en-US" b="1" baseline="-25000" dirty="0" err="1">
                <a:solidFill>
                  <a:schemeClr val="bg1"/>
                </a:solidFill>
              </a:rPr>
              <a:t>Bruz</a:t>
            </a:r>
            <a:r>
              <a:rPr lang="en-US" b="1" baseline="-25000" dirty="0">
                <a:solidFill>
                  <a:schemeClr val="bg1"/>
                </a:solidFill>
              </a:rPr>
              <a:t>-</a:t>
            </a:r>
            <a:r>
              <a:rPr lang="en-US" b="1" baseline="-25000" dirty="0" err="1">
                <a:solidFill>
                  <a:schemeClr val="bg1"/>
                </a:solidFill>
              </a:rPr>
              <a:t>ke</a:t>
            </a:r>
            <a:r>
              <a:rPr lang="en-US" b="1" baseline="-25000" dirty="0">
                <a:solidFill>
                  <a:schemeClr val="bg1"/>
                </a:solidFill>
              </a:rPr>
              <a:t>-ta/ (Italian Food)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NEWSPAPER TIME...</a:t>
            </a:r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FUN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STORY CONTINUATION</a:t>
            </a:r>
            <a:br>
              <a:rPr lang="en-US" dirty="0"/>
            </a:br>
            <a:r>
              <a:rPr lang="en-US" dirty="0"/>
              <a:t>I will start with a sentence and stop wherever I want then you need to carry forward the sentence to form one or two sentences in the same context and carry forward the story and SO ON…..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HOW WELL DO WE KNOW EACH OTHER???</a:t>
            </a:r>
            <a:br>
              <a:rPr lang="en-US" dirty="0"/>
            </a:br>
            <a:r>
              <a:rPr lang="en-US" dirty="0"/>
              <a:t>You will write 2 truths and 1 lie about yourself and the other person need to guess which one is a lie. We can also cross question on the sentences to figure which one is a lie.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LET’S SEE HOW WELL YOU CAN DRAW…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/>
          </a:bodyPr>
          <a:lstStyle/>
          <a:p>
            <a:r>
              <a:rPr lang="en-US" dirty="0"/>
              <a:t>Add at least 30-50 new words in your Vocabulary.</a:t>
            </a:r>
          </a:p>
          <a:p>
            <a:endParaRPr lang="en-US" dirty="0"/>
          </a:p>
          <a:p>
            <a:r>
              <a:rPr lang="en-US" dirty="0"/>
              <a:t>Sentences from the new Vocabulary words.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Record a reading session and share the recording.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311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How was your day today?</vt:lpstr>
      <vt:lpstr>Let’s discuss the Homework </vt:lpstr>
      <vt:lpstr> Pronunciation</vt:lpstr>
      <vt:lpstr>NEWSPAPER TIME...</vt:lpstr>
      <vt:lpstr>FUN ACTIVITIES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98</cp:revision>
  <dcterms:created xsi:type="dcterms:W3CDTF">2020-08-09T08:05:45Z</dcterms:created>
  <dcterms:modified xsi:type="dcterms:W3CDTF">2020-10-18T08:24:07Z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10818bd5-dee7-4987-81e2-7a2b2704a8b1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