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8" r:id="rId4"/>
    <p:sldId id="270" r:id="rId5"/>
    <p:sldId id="272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What was in the Breakfast &amp; Lunch (if done) today?</a:t>
            </a:r>
            <a:br>
              <a:rPr lang="en-US" b="1" dirty="0"/>
            </a:br>
            <a:r>
              <a:rPr lang="en-US" b="1" dirty="0"/>
              <a:t>What is your favorite cuisine?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EB00-02D9-492E-AFCD-B62FC187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48" y="222042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Let’s discuss the Homework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56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818"/>
            <a:ext cx="105156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LET’S DO SOME READING...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Setting: CORONA DELHI RULES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What are your thoughts over Delhi Night curfew?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Setting: Spirituality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Belief , Advantages OR Disadvantage?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6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+mn-lt"/>
              </a:rPr>
              <a:t>Comfortable-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b="1" dirty="0">
                <a:latin typeface="+mn-lt"/>
              </a:rPr>
              <a:t>Kam-f-</a:t>
            </a:r>
            <a:r>
              <a:rPr lang="en-US" b="1" dirty="0" err="1">
                <a:latin typeface="+mn-lt"/>
              </a:rPr>
              <a:t>tbl</a:t>
            </a:r>
            <a:r>
              <a:rPr lang="en-US" b="1" dirty="0">
                <a:latin typeface="+mn-lt"/>
              </a:rPr>
              <a:t>/</a:t>
            </a:r>
          </a:p>
          <a:p>
            <a:r>
              <a:rPr lang="en-US" b="1" dirty="0"/>
              <a:t>Garbage-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/>
              <a:t>Ga-</a:t>
            </a:r>
            <a:r>
              <a:rPr lang="en-US" b="1" dirty="0" err="1"/>
              <a:t>bij</a:t>
            </a:r>
            <a:r>
              <a:rPr lang="en-US" b="1" dirty="0"/>
              <a:t>/ </a:t>
            </a:r>
          </a:p>
          <a:p>
            <a:r>
              <a:rPr lang="en-US" b="1" dirty="0"/>
              <a:t>February</a:t>
            </a:r>
            <a:r>
              <a:rPr lang="en-US" dirty="0"/>
              <a:t>- /</a:t>
            </a:r>
            <a:r>
              <a:rPr lang="en-US" dirty="0" err="1"/>
              <a:t>feb-ru-ari</a:t>
            </a:r>
            <a:r>
              <a:rPr lang="en-US" dirty="0"/>
              <a:t>/</a:t>
            </a:r>
          </a:p>
          <a:p>
            <a:r>
              <a:rPr lang="en-US" b="1" dirty="0"/>
              <a:t>Monk- /</a:t>
            </a:r>
            <a:r>
              <a:rPr lang="en-US" b="1" dirty="0" err="1"/>
              <a:t>Muh-nk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Dengue-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/>
              <a:t>deng-ee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Data- /Day-ta/</a:t>
            </a:r>
          </a:p>
          <a:p>
            <a:r>
              <a:rPr lang="en-US" b="1" dirty="0"/>
              <a:t>Dessert- /di-</a:t>
            </a:r>
            <a:r>
              <a:rPr lang="en-US" b="1" dirty="0" err="1"/>
              <a:t>zuht</a:t>
            </a:r>
            <a:r>
              <a:rPr lang="en-US" b="1" dirty="0"/>
              <a:t>/</a:t>
            </a:r>
          </a:p>
          <a:p>
            <a:r>
              <a:rPr lang="en-US" b="1" dirty="0"/>
              <a:t>Debris- /deb-</a:t>
            </a:r>
            <a:r>
              <a:rPr lang="en-US" b="1" dirty="0" err="1"/>
              <a:t>ree</a:t>
            </a:r>
            <a:r>
              <a:rPr lang="en-US" b="1" dirty="0"/>
              <a:t>/</a:t>
            </a:r>
          </a:p>
          <a:p>
            <a:r>
              <a:rPr lang="en-US" b="1" dirty="0"/>
              <a:t>Asthma- /as-ma/</a:t>
            </a:r>
          </a:p>
          <a:p>
            <a:r>
              <a:rPr lang="en-US" b="1" dirty="0"/>
              <a:t>Onion- /uh-</a:t>
            </a:r>
            <a:r>
              <a:rPr lang="en-US" b="1" dirty="0" err="1"/>
              <a:t>nion</a:t>
            </a:r>
            <a:r>
              <a:rPr lang="en-US" b="1" dirty="0"/>
              <a:t>/</a:t>
            </a:r>
          </a:p>
          <a:p>
            <a:r>
              <a:rPr lang="en-US" b="1" dirty="0"/>
              <a:t>Almond-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/>
              <a:t>ah-</a:t>
            </a:r>
            <a:r>
              <a:rPr lang="en-US" b="1" dirty="0" err="1"/>
              <a:t>mnd</a:t>
            </a:r>
            <a:r>
              <a:rPr lang="en-US" b="1" dirty="0"/>
              <a:t>/</a:t>
            </a:r>
          </a:p>
          <a:p>
            <a:r>
              <a:rPr lang="en-US" b="1" dirty="0"/>
              <a:t>Coupon- /</a:t>
            </a:r>
            <a:r>
              <a:rPr lang="en-US" b="1" dirty="0" err="1"/>
              <a:t>koop</a:t>
            </a:r>
            <a:r>
              <a:rPr lang="en-US" b="1" dirty="0"/>
              <a:t>-on/</a:t>
            </a:r>
            <a:r>
              <a:rPr lang="en-US" dirty="0"/>
              <a:t> </a:t>
            </a:r>
          </a:p>
          <a:p>
            <a:r>
              <a:rPr lang="en-US" b="1" dirty="0"/>
              <a:t>Tomorrow- /</a:t>
            </a:r>
            <a:r>
              <a:rPr lang="en-US" b="1" dirty="0" err="1"/>
              <a:t>tu</a:t>
            </a:r>
            <a:r>
              <a:rPr lang="en-US" b="1" dirty="0"/>
              <a:t>-maw-</a:t>
            </a:r>
            <a:r>
              <a:rPr lang="en-US" b="1" dirty="0" err="1"/>
              <a:t>ro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b="1" dirty="0"/>
              <a:t>October- /Ok-</a:t>
            </a:r>
            <a:r>
              <a:rPr lang="en-US" b="1" dirty="0" err="1"/>
              <a:t>toh</a:t>
            </a:r>
            <a:r>
              <a:rPr lang="en-US" b="1" dirty="0"/>
              <a:t>-</a:t>
            </a:r>
            <a:r>
              <a:rPr lang="en-US" b="1" dirty="0" err="1"/>
              <a:t>ber</a:t>
            </a:r>
            <a:r>
              <a:rPr lang="en-US" b="1" dirty="0"/>
              <a:t>/</a:t>
            </a:r>
          </a:p>
          <a:p>
            <a:r>
              <a:rPr lang="en-US" b="1" dirty="0"/>
              <a:t>Pronounce- /</a:t>
            </a:r>
            <a:r>
              <a:rPr lang="en-US" b="1" dirty="0" err="1"/>
              <a:t>Pr</a:t>
            </a:r>
            <a:r>
              <a:rPr lang="en-US" b="1" dirty="0"/>
              <a:t>-uh-noun-s/</a:t>
            </a:r>
            <a:r>
              <a:rPr lang="en-US" dirty="0"/>
              <a:t> </a:t>
            </a:r>
          </a:p>
          <a:p>
            <a:r>
              <a:rPr lang="en-US" b="1" dirty="0"/>
              <a:t>Buffet-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/Bu-fey/</a:t>
            </a:r>
          </a:p>
          <a:p>
            <a:r>
              <a:rPr lang="en-US" b="1" dirty="0" err="1"/>
              <a:t>Mischievious</a:t>
            </a:r>
            <a:r>
              <a:rPr lang="en-US" b="1" dirty="0"/>
              <a:t>- /mis-</a:t>
            </a:r>
            <a:r>
              <a:rPr lang="en-US" b="1" dirty="0" err="1"/>
              <a:t>chee</a:t>
            </a:r>
            <a:r>
              <a:rPr lang="en-US" b="1" dirty="0"/>
              <a:t>-vi-us/</a:t>
            </a:r>
            <a:r>
              <a:rPr lang="en-US" dirty="0"/>
              <a:t> </a:t>
            </a:r>
          </a:p>
          <a:p>
            <a:r>
              <a:rPr lang="en-US" b="1" dirty="0"/>
              <a:t>Jewel- /</a:t>
            </a:r>
            <a:r>
              <a:rPr lang="en-US" b="1" dirty="0" err="1"/>
              <a:t>Jool</a:t>
            </a:r>
            <a:r>
              <a:rPr lang="en-US" b="1" dirty="0"/>
              <a:t>/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Bowl</a:t>
            </a:r>
            <a:r>
              <a:rPr lang="en-US" dirty="0"/>
              <a:t>- /</a:t>
            </a:r>
            <a:r>
              <a:rPr lang="en-US" dirty="0" err="1"/>
              <a:t>Bol</a:t>
            </a:r>
            <a:r>
              <a:rPr lang="en-US" dirty="0"/>
              <a:t>/</a:t>
            </a:r>
          </a:p>
          <a:p>
            <a:r>
              <a:rPr lang="en-US" b="1" dirty="0"/>
              <a:t>Truth</a:t>
            </a:r>
            <a:r>
              <a:rPr lang="en-US" dirty="0"/>
              <a:t>- /tr-</a:t>
            </a:r>
            <a:r>
              <a:rPr lang="en-US" dirty="0" err="1"/>
              <a:t>oo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dirty="0"/>
              <a:t>Add at least 30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topic to start speaking on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187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What was in the Breakfast &amp; Lunch (if done) today? What is your favorite cuisine?</vt:lpstr>
      <vt:lpstr>Let’s discuss the Homework </vt:lpstr>
      <vt:lpstr>LET’S DO SOME READING...</vt:lpstr>
      <vt:lpstr>Let’s ROLE PLAY</vt:lpstr>
      <vt:lpstr>Pronunciation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117</cp:revision>
  <dcterms:created xsi:type="dcterms:W3CDTF">2020-08-09T08:05:45Z</dcterms:created>
  <dcterms:modified xsi:type="dcterms:W3CDTF">2021-04-17T10:12:51Z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1d50c6fb-ae4a-49da-bd30-07c2132c9422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