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2" r:id="rId4"/>
    <p:sldId id="27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r>
              <a:rPr lang="en-US" b="1" dirty="0"/>
              <a:t>How was your day Today?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784BB-4BF0-456E-ABBF-8A291E9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818"/>
            <a:ext cx="10515600" cy="213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/>
              <a:t>LET’S CONTINUE SOME READING...</a:t>
            </a:r>
          </a:p>
        </p:txBody>
      </p:sp>
    </p:spTree>
    <p:extLst>
      <p:ext uri="{BB962C8B-B14F-4D97-AF65-F5344CB8AC3E}">
        <p14:creationId xmlns:p14="http://schemas.microsoft.com/office/powerpoint/2010/main" val="134589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13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991672"/>
            <a:ext cx="11513714" cy="58663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+mn-lt"/>
              </a:rPr>
              <a:t>Introduction- /in-</a:t>
            </a:r>
            <a:r>
              <a:rPr lang="en-US" b="1" dirty="0" err="1">
                <a:latin typeface="+mn-lt"/>
              </a:rPr>
              <a:t>truh</a:t>
            </a:r>
            <a:r>
              <a:rPr lang="en-US" b="1" dirty="0">
                <a:latin typeface="+mn-lt"/>
              </a:rPr>
              <a:t>-duck-shun/</a:t>
            </a:r>
          </a:p>
          <a:p>
            <a:r>
              <a:rPr lang="en-US" b="1" dirty="0">
                <a:latin typeface="+mn-lt"/>
              </a:rPr>
              <a:t>Forget- /fur-get/</a:t>
            </a:r>
          </a:p>
          <a:p>
            <a:r>
              <a:rPr lang="en-US" b="1" dirty="0" err="1">
                <a:latin typeface="+mn-lt"/>
              </a:rPr>
              <a:t>Deodrant</a:t>
            </a:r>
            <a:r>
              <a:rPr lang="en-US" b="1" dirty="0">
                <a:latin typeface="+mn-lt"/>
              </a:rPr>
              <a:t>- /dee-oh-</a:t>
            </a:r>
            <a:r>
              <a:rPr lang="en-US" b="1" dirty="0" err="1">
                <a:latin typeface="+mn-lt"/>
              </a:rPr>
              <a:t>drunt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>
                <a:latin typeface="+mn-lt"/>
              </a:rPr>
              <a:t>Chaos- /kay-</a:t>
            </a:r>
            <a:r>
              <a:rPr lang="en-US" b="1" dirty="0" err="1">
                <a:latin typeface="+mn-lt"/>
              </a:rPr>
              <a:t>aws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>
                <a:latin typeface="+mn-lt"/>
              </a:rPr>
              <a:t>Hereditary- /huh-red-</a:t>
            </a:r>
            <a:r>
              <a:rPr lang="en-US" b="1" dirty="0" err="1">
                <a:latin typeface="+mn-lt"/>
              </a:rPr>
              <a:t>i</a:t>
            </a:r>
            <a:r>
              <a:rPr lang="en-US" b="1" dirty="0">
                <a:latin typeface="+mn-lt"/>
              </a:rPr>
              <a:t>-tree/</a:t>
            </a:r>
          </a:p>
          <a:p>
            <a:r>
              <a:rPr lang="en-US" b="1" dirty="0">
                <a:latin typeface="+mn-lt"/>
              </a:rPr>
              <a:t>Electrician-/</a:t>
            </a:r>
            <a:r>
              <a:rPr lang="en-US" b="1" dirty="0" err="1">
                <a:latin typeface="+mn-lt"/>
              </a:rPr>
              <a:t>Ih</a:t>
            </a:r>
            <a:r>
              <a:rPr lang="en-US" b="1" dirty="0">
                <a:latin typeface="+mn-lt"/>
              </a:rPr>
              <a:t>-lek-tr-shun/</a:t>
            </a:r>
          </a:p>
          <a:p>
            <a:r>
              <a:rPr lang="en-US" b="1" dirty="0">
                <a:latin typeface="+mn-lt"/>
              </a:rPr>
              <a:t>Neglect-/nig-</a:t>
            </a:r>
            <a:r>
              <a:rPr lang="en-US" b="1" dirty="0" err="1">
                <a:latin typeface="+mn-lt"/>
              </a:rPr>
              <a:t>lekt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>
                <a:latin typeface="+mn-lt"/>
              </a:rPr>
              <a:t>Demography-/</a:t>
            </a:r>
            <a:r>
              <a:rPr lang="en-US" b="1" dirty="0" err="1">
                <a:latin typeface="+mn-lt"/>
              </a:rPr>
              <a:t>dih</a:t>
            </a:r>
            <a:r>
              <a:rPr lang="en-US" b="1" dirty="0">
                <a:latin typeface="+mn-lt"/>
              </a:rPr>
              <a:t>-mog-</a:t>
            </a:r>
            <a:r>
              <a:rPr lang="en-US" b="1" dirty="0" err="1">
                <a:latin typeface="+mn-lt"/>
              </a:rPr>
              <a:t>ruh</a:t>
            </a:r>
            <a:r>
              <a:rPr lang="en-US" b="1" dirty="0">
                <a:latin typeface="+mn-lt"/>
              </a:rPr>
              <a:t>-fee/ </a:t>
            </a:r>
          </a:p>
          <a:p>
            <a:r>
              <a:rPr lang="en-US" b="1" dirty="0">
                <a:latin typeface="+mn-lt"/>
              </a:rPr>
              <a:t>Debris- /de-</a:t>
            </a:r>
            <a:r>
              <a:rPr lang="en-US" b="1" dirty="0" err="1">
                <a:latin typeface="+mn-lt"/>
              </a:rPr>
              <a:t>bri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>
                <a:latin typeface="+mn-lt"/>
              </a:rPr>
              <a:t>Radar-/ray-</a:t>
            </a:r>
            <a:r>
              <a:rPr lang="en-US" b="1" dirty="0" err="1">
                <a:latin typeface="+mn-lt"/>
              </a:rPr>
              <a:t>daar</a:t>
            </a:r>
            <a:r>
              <a:rPr lang="en-US" b="1" dirty="0">
                <a:latin typeface="+mn-lt"/>
              </a:rPr>
              <a:t>/ </a:t>
            </a:r>
          </a:p>
          <a:p>
            <a:r>
              <a:rPr lang="en-US" b="1" dirty="0">
                <a:latin typeface="+mn-lt"/>
              </a:rPr>
              <a:t>Negotiate- /</a:t>
            </a:r>
            <a:r>
              <a:rPr lang="en-US" b="1" dirty="0" err="1">
                <a:latin typeface="+mn-lt"/>
              </a:rPr>
              <a:t>ni</a:t>
            </a:r>
            <a:r>
              <a:rPr lang="en-US" b="1" dirty="0">
                <a:latin typeface="+mn-lt"/>
              </a:rPr>
              <a:t>-</a:t>
            </a:r>
            <a:r>
              <a:rPr lang="en-US" b="1" dirty="0" err="1">
                <a:latin typeface="+mn-lt"/>
              </a:rPr>
              <a:t>goh</a:t>
            </a:r>
            <a:r>
              <a:rPr lang="en-US" b="1" dirty="0">
                <a:latin typeface="+mn-lt"/>
              </a:rPr>
              <a:t>-</a:t>
            </a:r>
            <a:r>
              <a:rPr lang="en-US" b="1" dirty="0" err="1">
                <a:latin typeface="+mn-lt"/>
              </a:rPr>
              <a:t>shee</a:t>
            </a:r>
            <a:r>
              <a:rPr lang="en-US" b="1" dirty="0">
                <a:latin typeface="+mn-lt"/>
              </a:rPr>
              <a:t>-yet/</a:t>
            </a:r>
          </a:p>
          <a:p>
            <a:r>
              <a:rPr lang="en-US" b="1" dirty="0">
                <a:latin typeface="+mn-lt"/>
              </a:rPr>
              <a:t>Hypnotize- /hip-</a:t>
            </a:r>
            <a:r>
              <a:rPr lang="en-US" b="1" dirty="0" err="1">
                <a:latin typeface="+mn-lt"/>
              </a:rPr>
              <a:t>nuh</a:t>
            </a:r>
            <a:r>
              <a:rPr lang="en-US" b="1" dirty="0">
                <a:latin typeface="+mn-lt"/>
              </a:rPr>
              <a:t>-</a:t>
            </a:r>
            <a:r>
              <a:rPr lang="en-US" b="1" dirty="0" err="1">
                <a:latin typeface="+mn-lt"/>
              </a:rPr>
              <a:t>tahyz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>
                <a:latin typeface="+mn-lt"/>
              </a:rPr>
              <a:t>Tomb- /</a:t>
            </a:r>
            <a:r>
              <a:rPr lang="en-US" b="1" dirty="0" err="1">
                <a:latin typeface="+mn-lt"/>
              </a:rPr>
              <a:t>toom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>
                <a:latin typeface="+mn-lt"/>
              </a:rPr>
              <a:t>Elite- /</a:t>
            </a:r>
            <a:r>
              <a:rPr lang="en-US" b="1" dirty="0" err="1">
                <a:latin typeface="+mn-lt"/>
              </a:rPr>
              <a:t>i-leet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>
                <a:latin typeface="+mn-lt"/>
              </a:rPr>
              <a:t>End- /e-</a:t>
            </a:r>
            <a:r>
              <a:rPr lang="en-US" b="1" dirty="0" err="1">
                <a:latin typeface="+mn-lt"/>
              </a:rPr>
              <a:t>nd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>
                <a:latin typeface="+mn-lt"/>
              </a:rPr>
              <a:t>Answer- /</a:t>
            </a:r>
            <a:r>
              <a:rPr lang="en-US" b="1" dirty="0" err="1">
                <a:latin typeface="+mn-lt"/>
              </a:rPr>
              <a:t>aen-sar</a:t>
            </a:r>
            <a:r>
              <a:rPr lang="en-US" b="1" dirty="0">
                <a:latin typeface="+mn-lt"/>
              </a:rPr>
              <a:t>/-/</a:t>
            </a:r>
            <a:r>
              <a:rPr lang="en-US" b="1" dirty="0" err="1">
                <a:latin typeface="+mn-lt"/>
              </a:rPr>
              <a:t>a:n.sa</a:t>
            </a:r>
            <a:r>
              <a:rPr lang="en-US" b="1" dirty="0">
                <a:latin typeface="+mn-lt"/>
              </a:rPr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Let’s ROLE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5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Setting: Spirituality</a:t>
            </a:r>
            <a:br>
              <a:rPr lang="en-US" dirty="0"/>
            </a:br>
            <a:r>
              <a:rPr lang="en-US" dirty="0"/>
              <a:t>Character: Friends</a:t>
            </a:r>
            <a:br>
              <a:rPr lang="en-US" dirty="0"/>
            </a:br>
            <a:r>
              <a:rPr lang="en-US" dirty="0"/>
              <a:t>Topic: What does each day teaches you?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Setting: Why </a:t>
            </a:r>
            <a:r>
              <a:rPr lang="en-US" dirty="0" err="1">
                <a:solidFill>
                  <a:srgbClr val="FF0000"/>
                </a:solidFill>
              </a:rPr>
              <a:t>Covid</a:t>
            </a:r>
            <a:r>
              <a:rPr lang="en-US" dirty="0">
                <a:solidFill>
                  <a:srgbClr val="FF0000"/>
                </a:solidFill>
              </a:rPr>
              <a:t> vaccine is being stolen?</a:t>
            </a:r>
            <a:br>
              <a:rPr lang="en-US" dirty="0"/>
            </a:br>
            <a:r>
              <a:rPr lang="en-US" dirty="0"/>
              <a:t>Character: Friends</a:t>
            </a:r>
            <a:br>
              <a:rPr lang="en-US" dirty="0"/>
            </a:br>
            <a:r>
              <a:rPr lang="en-US" dirty="0"/>
              <a:t>Topic: Why there is a shortage of </a:t>
            </a:r>
            <a:r>
              <a:rPr lang="en-US" dirty="0" err="1"/>
              <a:t>Covid</a:t>
            </a:r>
            <a:r>
              <a:rPr lang="en-US"/>
              <a:t> vaccine?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6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136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Hello Satish! How was your day Today? </vt:lpstr>
      <vt:lpstr>LET’S CONTINUE SOME READING...</vt:lpstr>
      <vt:lpstr>Pronunciation</vt:lpstr>
      <vt:lpstr>Let’s ROLE PLAY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125</cp:revision>
  <dcterms:created xsi:type="dcterms:W3CDTF">2020-08-09T08:05:45Z</dcterms:created>
  <dcterms:modified xsi:type="dcterms:W3CDTF">2021-04-18T09:57:50Z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1d50c6fb-ae4a-49da-bd30-07c2132c9422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