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5" r:id="rId4"/>
    <p:sldId id="277" r:id="rId5"/>
    <p:sldId id="268" r:id="rId6"/>
    <p:sldId id="27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5CA-6F49-44BF-8AE0-CCACE49A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7131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Let’s discuss our HOMEWORK </a:t>
            </a:r>
            <a:r>
              <a:rPr lang="en-US" sz="5000" b="1" dirty="0">
                <a:sym typeface="Wingdings" panose="05000000000000000000" pitchFamily="2" charset="2"/>
              </a:rPr>
              <a:t>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76345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77D-C49E-48A8-A721-ED03C042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b="1" dirty="0"/>
              <a:t> your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A42D-67D6-4539-9959-DEC244CE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all-powerful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almighty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authoritarian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cogent,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commanding , competent,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controlling,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convincing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effectual,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efficacious,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forcible,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 control,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 the saddle,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omnipotent,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overruling,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paramount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preeminent,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prevailing,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puissant,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ruling,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stalwart,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strapping,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strength,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sturdy,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supreme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upper hand,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weighty,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wieldy</a:t>
            </a:r>
            <a:endParaRPr lang="en-US" sz="30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7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DC85-2021-4158-9883-B7A0CD9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2042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LET’S DO SOME READING TODAY</a:t>
            </a:r>
          </a:p>
        </p:txBody>
      </p:sp>
    </p:spTree>
    <p:extLst>
      <p:ext uri="{BB962C8B-B14F-4D97-AF65-F5344CB8AC3E}">
        <p14:creationId xmlns:p14="http://schemas.microsoft.com/office/powerpoint/2010/main" val="8382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818"/>
            <a:ext cx="10515600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ROLE PLAY</a:t>
            </a:r>
            <a:br>
              <a:rPr lang="en-US" sz="8800" b="1" dirty="0"/>
            </a:br>
            <a:r>
              <a:rPr lang="en-US" sz="8800" b="1" dirty="0"/>
              <a:t>IPL HAS BEEN SUSPENDED</a:t>
            </a:r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1F1A-88C2-462E-8EDD-8A1E5BB3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DC53-6554-462D-ACB5-47921B4E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at least 30 new words in your Vocabulary.</a:t>
            </a:r>
          </a:p>
          <a:p>
            <a:endParaRPr lang="en-US" dirty="0"/>
          </a:p>
          <a:p>
            <a:r>
              <a:rPr lang="en-US" dirty="0"/>
              <a:t>Sentences from the new Vocabulary words.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topic to start speaking on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123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How was your day Today? </vt:lpstr>
      <vt:lpstr>Let’s discuss our HOMEWORK </vt:lpstr>
      <vt:lpstr>Let’s TEST your MEMORY</vt:lpstr>
      <vt:lpstr>LET’S DO SOME READING TODAY</vt:lpstr>
      <vt:lpstr>ROLE PLAY IPL HAS BEEN SUSPENDED</vt:lpstr>
      <vt:lpstr>HOMEWORK TIME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137</cp:revision>
  <dcterms:created xsi:type="dcterms:W3CDTF">2020-08-09T08:05:45Z</dcterms:created>
  <dcterms:modified xsi:type="dcterms:W3CDTF">2021-05-08T09:57:05Z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1d50c6fb-ae4a-49da-bd30-07c2132c9422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