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5" r:id="rId4"/>
    <p:sldId id="277" r:id="rId5"/>
    <p:sldId id="268" r:id="rId6"/>
    <p:sldId id="27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pPr algn="ctr"/>
            <a:r>
              <a:rPr lang="en-US" b="1" dirty="0"/>
              <a:t>Hello Satish!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What would like to do in a day if you have complete freedom on how you want to spend your day with no constraint of money and other resources?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45CA-6F49-44BF-8AE0-CCACE49A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17131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Let’s discuss our HOMEWORK </a:t>
            </a:r>
            <a:r>
              <a:rPr lang="en-US" sz="5000" b="1" dirty="0">
                <a:sym typeface="Wingdings" panose="05000000000000000000" pitchFamily="2" charset="2"/>
              </a:rPr>
              <a:t>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76345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377D-C49E-48A8-A721-ED03C042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b="1" dirty="0"/>
              <a:t> your </a:t>
            </a:r>
            <a:r>
              <a:rPr lang="en-US" b="1" dirty="0">
                <a:solidFill>
                  <a:srgbClr val="FF0000"/>
                </a:solidFill>
              </a:rPr>
              <a:t>MEMORY (FRIEND)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A42D-67D6-4539-9959-DEC244CE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Acquaintance, ally, associate, buddy, classmate, colleague, companion, 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partner, roommate, c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hum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cohort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compatriot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comrade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consort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crony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familiar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intimate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mate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pal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playmate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schoolmate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sidekick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spare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well-wisher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alter ego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bosom buddy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4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soul mate</a:t>
            </a:r>
            <a:endParaRPr lang="en-US" sz="40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7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DC85-2021-4158-9883-B7A0CD90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2042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LET’S CONTINUE EACH OTHER’S STORY</a:t>
            </a:r>
          </a:p>
        </p:txBody>
      </p:sp>
    </p:spTree>
    <p:extLst>
      <p:ext uri="{BB962C8B-B14F-4D97-AF65-F5344CB8AC3E}">
        <p14:creationId xmlns:p14="http://schemas.microsoft.com/office/powerpoint/2010/main" val="83822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784BB-4BF0-456E-ABBF-8A291E9D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818"/>
            <a:ext cx="10515600" cy="2133600"/>
          </a:xfrm>
        </p:spPr>
        <p:txBody>
          <a:bodyPr>
            <a:normAutofit/>
          </a:bodyPr>
          <a:lstStyle/>
          <a:p>
            <a:pPr algn="ctr"/>
            <a:r>
              <a:rPr lang="en-US" sz="8800" b="1"/>
              <a:t>2 TRUTHS &amp; 1 LIE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4589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1F1A-88C2-462E-8EDD-8A1E5BB3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DC53-6554-462D-ACB5-47921B4E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at least 30 new words in your Vocabulary.</a:t>
            </a:r>
          </a:p>
          <a:p>
            <a:endParaRPr lang="en-US" dirty="0"/>
          </a:p>
          <a:p>
            <a:r>
              <a:rPr lang="en-US" dirty="0"/>
              <a:t>Sentences from the new Vocabulary words.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topic to start speaking on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7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149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Hello Satish!   What would like to do in a day if you have complete freedom on how you want to spend your day with no constraint of money and other resources?  </vt:lpstr>
      <vt:lpstr>Let’s discuss our HOMEWORK </vt:lpstr>
      <vt:lpstr>Let’s TEST your MEMORY (FRIEND)</vt:lpstr>
      <vt:lpstr>LET’S CONTINUE EACH OTHER’S STORY</vt:lpstr>
      <vt:lpstr>2 TRUTHS &amp; 1 LIE</vt:lpstr>
      <vt:lpstr>HOMEWORK TIME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140</cp:revision>
  <dcterms:created xsi:type="dcterms:W3CDTF">2020-08-09T08:05:45Z</dcterms:created>
  <dcterms:modified xsi:type="dcterms:W3CDTF">2021-05-09T10:45:34Z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1d50c6fb-ae4a-49da-bd30-07c2132c9422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</Properties>
</file>