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5" r:id="rId4"/>
    <p:sldId id="277" r:id="rId5"/>
    <p:sldId id="268" r:id="rId6"/>
    <p:sldId id="27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How would you PLAN a SURPRISE PARTY for your WIFE to make her feel SPECIAL?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45CA-6F49-44BF-8AE0-CCACE49A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1713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Let’s discuss our HOMEWORK </a:t>
            </a:r>
            <a:r>
              <a:rPr lang="en-US" sz="5000" b="1" dirty="0">
                <a:sym typeface="Wingdings" panose="05000000000000000000" pitchFamily="2" charset="2"/>
              </a:rPr>
              <a:t>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7634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77D-C49E-48A8-A721-ED03C042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  <a:r>
              <a:rPr lang="en-US" b="1" dirty="0"/>
              <a:t> your </a:t>
            </a:r>
            <a:r>
              <a:rPr lang="en-US" b="1" dirty="0">
                <a:solidFill>
                  <a:srgbClr val="FF0000"/>
                </a:solidFill>
              </a:rPr>
              <a:t>MEMORY (HAPPY)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A42D-67D6-4539-9959-DEC244CE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Cheerful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contented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delighted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ecstatic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elated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glad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joyful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joyous, jubilant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lively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merry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overjoyed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peaceful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pleasant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pleased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thrilled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upbeat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blessed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blest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blissful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blithe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can't complain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captivated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chipper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chirpy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convivial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exultant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flying high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gleeful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gratified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intoxicated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jolly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laughing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looking good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mirthful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cloud nine, peppy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perky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playful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sparkling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sunny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tickled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tickled pink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3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walking on air</a:t>
            </a:r>
            <a:endParaRPr lang="en-US" sz="30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DC85-2021-4158-9883-B7A0CD9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2042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LET’S DO SOME READING…</a:t>
            </a:r>
          </a:p>
        </p:txBody>
      </p:sp>
    </p:spTree>
    <p:extLst>
      <p:ext uri="{BB962C8B-B14F-4D97-AF65-F5344CB8AC3E}">
        <p14:creationId xmlns:p14="http://schemas.microsoft.com/office/powerpoint/2010/main" val="83822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4818"/>
            <a:ext cx="105156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b="1" dirty="0"/>
              <a:t>ROLE PLAY</a:t>
            </a:r>
            <a:br>
              <a:rPr lang="en-US" sz="5600" b="1" dirty="0"/>
            </a:br>
            <a:r>
              <a:rPr lang="en-US" sz="3500" b="1" dirty="0"/>
              <a:t>1.</a:t>
            </a:r>
            <a:r>
              <a:rPr lang="en-US" sz="8800" b="1" dirty="0"/>
              <a:t> </a:t>
            </a:r>
            <a:r>
              <a:rPr lang="en-US" sz="3300" b="1" dirty="0"/>
              <a:t>DARK CONTENT ON WEB</a:t>
            </a:r>
            <a:br>
              <a:rPr lang="en-US" sz="3300" b="1" dirty="0"/>
            </a:br>
            <a:r>
              <a:rPr lang="en-US" sz="3300" b="1" dirty="0"/>
              <a:t>2.  CHILDHOOD DAYS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1F1A-88C2-462E-8EDD-8A1E5BB3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DC53-6554-462D-ACB5-47921B4E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 new words in your Vocabulary.</a:t>
            </a:r>
          </a:p>
          <a:p>
            <a:endParaRPr lang="en-US" dirty="0"/>
          </a:p>
          <a:p>
            <a:r>
              <a:rPr lang="en-US" dirty="0"/>
              <a:t>Sentences from the new Vocabulary words.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topic to start speaking on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187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  How would you PLAN a SURPRISE PARTY for your WIFE to make her feel SPECIAL?  </vt:lpstr>
      <vt:lpstr>Let’s discuss our HOMEWORK </vt:lpstr>
      <vt:lpstr>Let’s TEST your MEMORY (HAPPY)</vt:lpstr>
      <vt:lpstr>LET’S DO SOME READING…</vt:lpstr>
      <vt:lpstr>ROLE PLAY 1. DARK CONTENT ON WEB 2.  CHILDHOOD DAYS</vt:lpstr>
      <vt:lpstr>HOMEWORK TIME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142</cp:revision>
  <dcterms:created xsi:type="dcterms:W3CDTF">2020-08-09T08:05:45Z</dcterms:created>
  <dcterms:modified xsi:type="dcterms:W3CDTF">2021-05-15T10:21:26Z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1d50c6fb-ae4a-49da-bd30-07c2132c9422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