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0"/>
  </p:notesMasterIdLst>
  <p:handoutMasterIdLst>
    <p:handoutMasterId r:id="rId11"/>
  </p:handoutMasterIdLst>
  <p:sldIdLst>
    <p:sldId id="256" r:id="rId2"/>
    <p:sldId id="294" r:id="rId3"/>
    <p:sldId id="384" r:id="rId4"/>
    <p:sldId id="387" r:id="rId5"/>
    <p:sldId id="389" r:id="rId6"/>
    <p:sldId id="388" r:id="rId7"/>
    <p:sldId id="390" r:id="rId8"/>
    <p:sldId id="29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6271"/>
  </p:normalViewPr>
  <p:slideViewPr>
    <p:cSldViewPr snapToGrid="0" showGuides="1">
      <p:cViewPr varScale="1">
        <p:scale>
          <a:sx n="90" d="100"/>
          <a:sy n="90" d="100"/>
        </p:scale>
        <p:origin x="834"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30-06-2019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30-06-2019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mod="1">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30-06-2019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mod="1">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mod="1">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mod="1">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mod="1">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mod="1">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mod="1">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mod="1">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mod="1">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30-06-2019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mod="1">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30-06-2019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mod="1">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30-06-2019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30-06-2019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mod="1">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30-06-2019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mod="1">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30-06-2019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mod="1">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30-06-2019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mod="1">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30-06-2019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mod="1">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30-06-2019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mod="1">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30-06-2019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mod="1">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30-06-2019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Python </a:t>
            </a:r>
          </a:p>
          <a:p>
            <a:pPr algn="l"/>
            <a:r>
              <a:rPr lang="en-IN" sz="4000" dirty="0">
                <a:latin typeface="Proxima Nova Light" panose="02000506030000020004" pitchFamily="2" charset="77"/>
              </a:rPr>
              <a:t>Program</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30-06-2019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30-06-2019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000962" cy="113829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Course :</a:t>
            </a:r>
            <a:r>
              <a:rPr lang="en-IN" sz="1800" b="0" i="0" u="none" strike="noStrike" cap="none" dirty="0">
                <a:solidFill>
                  <a:schemeClr val="lt1"/>
                </a:solidFill>
                <a:latin typeface="Proxima Nova"/>
                <a:ea typeface="Proxima Nova"/>
                <a:cs typeface="Proxima Nova"/>
                <a:sym typeface="Proxima Nova"/>
              </a:rPr>
              <a:t> Python Program</a:t>
            </a:r>
            <a:endParaRPr dirty="0"/>
          </a:p>
          <a:p>
            <a:pPr lvl="0"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sz="1800" b="0"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FLASK</a:t>
            </a:r>
            <a:endParaRPr dirty="0"/>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Instructor :</a:t>
            </a:r>
            <a:r>
              <a:rPr lang="en-IN" sz="1800" b="0" i="0" u="none" strike="noStrike" cap="none" dirty="0">
                <a:solidFill>
                  <a:schemeClr val="lt1"/>
                </a:solidFill>
                <a:latin typeface="Proxima Nova"/>
                <a:ea typeface="Proxima Nova"/>
                <a:cs typeface="Proxima Nova"/>
                <a:sym typeface="Proxima Nova"/>
              </a:rPr>
              <a:t> </a:t>
            </a:r>
            <a:r>
              <a:rPr lang="en-IN" dirty="0">
                <a:solidFill>
                  <a:schemeClr val="lt1"/>
                </a:solidFill>
                <a:latin typeface="Proxima Nova"/>
                <a:ea typeface="Proxima Nova"/>
                <a:cs typeface="Proxima Nova"/>
                <a:sym typeface="Proxima Nova"/>
              </a:rPr>
              <a:t>Rahul Kumar</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30-06-2019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3</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Request Object</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318977" y="981635"/>
            <a:ext cx="8825023" cy="2862322"/>
          </a:xfrm>
          <a:prstGeom prst="rect">
            <a:avLst/>
          </a:prstGeom>
        </p:spPr>
        <p:txBody>
          <a:bodyPr wrap="square">
            <a:spAutoFit/>
          </a:bodyPr>
          <a:lstStyle/>
          <a:p>
            <a:r>
              <a:rPr lang="en-US" dirty="0"/>
              <a:t>The data from a client’s web page is sent to the server as </a:t>
            </a:r>
            <a:r>
              <a:rPr lang="en-US" b="1" dirty="0"/>
              <a:t>a global request object</a:t>
            </a:r>
            <a:r>
              <a:rPr lang="en-US" dirty="0"/>
              <a:t>. In order to process the </a:t>
            </a:r>
            <a:r>
              <a:rPr lang="en-US" b="1" dirty="0"/>
              <a:t>request data</a:t>
            </a:r>
            <a:r>
              <a:rPr lang="en-US" dirty="0"/>
              <a:t>, it should </a:t>
            </a:r>
            <a:r>
              <a:rPr lang="en-US" b="1" dirty="0"/>
              <a:t>be imported from the Flask module</a:t>
            </a:r>
            <a:r>
              <a:rPr lang="en-US" dirty="0"/>
              <a:t>.</a:t>
            </a:r>
          </a:p>
          <a:p>
            <a:endParaRPr lang="en-US" dirty="0"/>
          </a:p>
          <a:p>
            <a:r>
              <a:rPr lang="en-US" dirty="0"/>
              <a:t>Important attributes of request object are listed below −</a:t>
            </a:r>
          </a:p>
          <a:p>
            <a:pPr marL="285750" indent="-285750">
              <a:buFont typeface="Arial" panose="020B0604020202020204" pitchFamily="34" charset="0"/>
              <a:buChar char="•"/>
            </a:pPr>
            <a:r>
              <a:rPr lang="en-US" b="1" dirty="0"/>
              <a:t>Form</a:t>
            </a:r>
            <a:r>
              <a:rPr lang="en-US" dirty="0"/>
              <a:t> − It is a dictionary object containing key and value pairs of form parameters and their values.</a:t>
            </a:r>
          </a:p>
          <a:p>
            <a:pPr marL="285750" indent="-285750">
              <a:buFont typeface="Arial" panose="020B0604020202020204" pitchFamily="34" charset="0"/>
              <a:buChar char="•"/>
            </a:pPr>
            <a:r>
              <a:rPr lang="en-US" b="1" dirty="0" err="1"/>
              <a:t>args</a:t>
            </a:r>
            <a:r>
              <a:rPr lang="en-US" dirty="0"/>
              <a:t> − parsed contents of query string which is part of URL after question mark (?).</a:t>
            </a:r>
          </a:p>
          <a:p>
            <a:pPr marL="285750" indent="-285750">
              <a:buFont typeface="Arial" panose="020B0604020202020204" pitchFamily="34" charset="0"/>
              <a:buChar char="•"/>
            </a:pPr>
            <a:r>
              <a:rPr lang="en-US" b="1" dirty="0"/>
              <a:t>Cookies</a:t>
            </a:r>
            <a:r>
              <a:rPr lang="en-US" dirty="0"/>
              <a:t> − dictionary object holding Cookie names and values.</a:t>
            </a:r>
          </a:p>
          <a:p>
            <a:pPr marL="285750" indent="-285750">
              <a:buFont typeface="Arial" panose="020B0604020202020204" pitchFamily="34" charset="0"/>
              <a:buChar char="•"/>
            </a:pPr>
            <a:r>
              <a:rPr lang="en-US" b="1" dirty="0"/>
              <a:t>files</a:t>
            </a:r>
            <a:r>
              <a:rPr lang="en-US" dirty="0"/>
              <a:t> − data pertaining to uploaded file.</a:t>
            </a:r>
          </a:p>
          <a:p>
            <a:pPr marL="285750" indent="-285750">
              <a:buFont typeface="Arial" panose="020B0604020202020204" pitchFamily="34" charset="0"/>
              <a:buChar char="•"/>
            </a:pPr>
            <a:r>
              <a:rPr lang="en-US" b="1" dirty="0"/>
              <a:t>method</a:t>
            </a:r>
            <a:r>
              <a:rPr lang="en-US" dirty="0"/>
              <a:t> − current request method.</a:t>
            </a:r>
          </a:p>
        </p:txBody>
      </p:sp>
    </p:spTree>
    <p:extLst>
      <p:ext uri="{BB962C8B-B14F-4D97-AF65-F5344CB8AC3E}">
        <p14:creationId xmlns:p14="http://schemas.microsoft.com/office/powerpoint/2010/main" val="293931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30-06-2019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4</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Form</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2862322"/>
          </a:xfrm>
          <a:prstGeom prst="rect">
            <a:avLst/>
          </a:prstGeom>
        </p:spPr>
        <p:txBody>
          <a:bodyPr wrap="square">
            <a:spAutoFit/>
          </a:bodyPr>
          <a:lstStyle/>
          <a:p>
            <a:r>
              <a:rPr lang="en-US" dirty="0"/>
              <a:t>The </a:t>
            </a:r>
            <a:r>
              <a:rPr lang="en-US" b="1" dirty="0"/>
              <a:t>Form</a:t>
            </a:r>
            <a:r>
              <a:rPr lang="en-US" dirty="0"/>
              <a:t> data received by the triggered function can collect it in the form of a dictionary object and forward it to a template to render it on a corresponding web page.</a:t>
            </a:r>
          </a:p>
          <a:p>
            <a:endParaRPr lang="en-US" dirty="0"/>
          </a:p>
          <a:p>
            <a:r>
              <a:rPr lang="en-US" dirty="0"/>
              <a:t>In the following example, </a:t>
            </a:r>
            <a:r>
              <a:rPr lang="en-US" b="1" dirty="0"/>
              <a:t>‘/’</a:t>
            </a:r>
            <a:r>
              <a:rPr lang="en-US" dirty="0"/>
              <a:t> URL renders a web page (student.html) which has a form. The data filled in it is posted to the </a:t>
            </a:r>
            <a:r>
              <a:rPr lang="en-US" b="1" dirty="0"/>
              <a:t>‘/result’</a:t>
            </a:r>
            <a:r>
              <a:rPr lang="en-US" dirty="0"/>
              <a:t> URL which triggers the </a:t>
            </a:r>
            <a:r>
              <a:rPr lang="en-US" b="1" dirty="0"/>
              <a:t>result()</a:t>
            </a:r>
            <a:r>
              <a:rPr lang="en-US" dirty="0"/>
              <a:t> function.</a:t>
            </a:r>
          </a:p>
          <a:p>
            <a:endParaRPr lang="en-US" dirty="0"/>
          </a:p>
          <a:p>
            <a:r>
              <a:rPr lang="en-US" dirty="0"/>
              <a:t>The </a:t>
            </a:r>
            <a:r>
              <a:rPr lang="en-US" b="1" dirty="0"/>
              <a:t>results()</a:t>
            </a:r>
            <a:r>
              <a:rPr lang="en-US" dirty="0"/>
              <a:t> function collects form data present in </a:t>
            </a:r>
            <a:r>
              <a:rPr lang="en-US" b="1" dirty="0" err="1"/>
              <a:t>request.form</a:t>
            </a:r>
            <a:r>
              <a:rPr lang="en-US" dirty="0"/>
              <a:t> in a dictionary object and sends it for rendering to </a:t>
            </a:r>
            <a:r>
              <a:rPr lang="en-US" b="1" dirty="0"/>
              <a:t>result.html</a:t>
            </a:r>
            <a:r>
              <a:rPr lang="en-US" dirty="0"/>
              <a:t>.</a:t>
            </a:r>
          </a:p>
          <a:p>
            <a:endParaRPr lang="en-US" dirty="0"/>
          </a:p>
          <a:p>
            <a:r>
              <a:rPr lang="en-US" dirty="0"/>
              <a:t>The template dynamically renders an HTML table of </a:t>
            </a:r>
            <a:r>
              <a:rPr lang="en-US" b="1" dirty="0"/>
              <a:t>form</a:t>
            </a:r>
            <a:r>
              <a:rPr lang="en-US" dirty="0"/>
              <a:t> data.</a:t>
            </a:r>
          </a:p>
        </p:txBody>
      </p:sp>
    </p:spTree>
    <p:extLst>
      <p:ext uri="{BB962C8B-B14F-4D97-AF65-F5344CB8AC3E}">
        <p14:creationId xmlns:p14="http://schemas.microsoft.com/office/powerpoint/2010/main" val="115032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30-06-2019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5</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FILE UPLOAD</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4247317"/>
          </a:xfrm>
          <a:prstGeom prst="rect">
            <a:avLst/>
          </a:prstGeom>
        </p:spPr>
        <p:txBody>
          <a:bodyPr wrap="square">
            <a:spAutoFit/>
          </a:bodyPr>
          <a:lstStyle/>
          <a:p>
            <a:pPr marL="285750" indent="-285750">
              <a:buFont typeface="Wingdings" panose="05000000000000000000" pitchFamily="2" charset="2"/>
              <a:buChar char="Ø"/>
            </a:pPr>
            <a:r>
              <a:rPr lang="en-US" dirty="0"/>
              <a:t>Handling file upload in Flask is very easy. It needs an HTML form with its </a:t>
            </a:r>
            <a:r>
              <a:rPr lang="en-US" dirty="0" err="1"/>
              <a:t>enctype</a:t>
            </a:r>
            <a:r>
              <a:rPr lang="en-US" dirty="0"/>
              <a:t> attribute set to ‘multipart/form-data’, posting the file to a URL. </a:t>
            </a:r>
          </a:p>
          <a:p>
            <a:pPr marL="285750" indent="-285750">
              <a:buFont typeface="Wingdings" panose="05000000000000000000" pitchFamily="2" charset="2"/>
              <a:buChar char="Ø"/>
            </a:pPr>
            <a:r>
              <a:rPr lang="en-US" dirty="0"/>
              <a:t>The URL handler fetches file from </a:t>
            </a:r>
            <a:r>
              <a:rPr lang="en-US" b="1" dirty="0" err="1"/>
              <a:t>request.files</a:t>
            </a:r>
            <a:r>
              <a:rPr lang="en-US" b="1" dirty="0"/>
              <a:t>[]</a:t>
            </a:r>
            <a:r>
              <a:rPr lang="en-US" dirty="0"/>
              <a:t> object and saves it to the desired location.</a:t>
            </a:r>
          </a:p>
          <a:p>
            <a:pPr marL="285750" indent="-285750">
              <a:buFont typeface="Wingdings" panose="05000000000000000000" pitchFamily="2" charset="2"/>
              <a:buChar char="Ø"/>
            </a:pPr>
            <a:r>
              <a:rPr lang="en-US" dirty="0"/>
              <a:t>Each uploaded file is first saved in a temporary location on the server, before it is actually saved to its ultimate location. Name of destination file can be hard-coded or can be obtained from filename property of </a:t>
            </a:r>
            <a:r>
              <a:rPr lang="en-US" b="1" dirty="0" err="1"/>
              <a:t>request.files</a:t>
            </a:r>
            <a:r>
              <a:rPr lang="en-US" b="1" dirty="0"/>
              <a:t>[file]</a:t>
            </a:r>
            <a:r>
              <a:rPr lang="en-US" dirty="0"/>
              <a:t>object. </a:t>
            </a:r>
          </a:p>
          <a:p>
            <a:pPr marL="285750" indent="-285750">
              <a:buFont typeface="Wingdings" panose="05000000000000000000" pitchFamily="2" charset="2"/>
              <a:buChar char="Ø"/>
            </a:pPr>
            <a:r>
              <a:rPr lang="en-US" dirty="0"/>
              <a:t>However, it is recommended to obtain a secure version of it using the </a:t>
            </a:r>
            <a:r>
              <a:rPr lang="en-US" b="1" dirty="0" err="1"/>
              <a:t>secure_filename</a:t>
            </a:r>
            <a:r>
              <a:rPr lang="en-US" b="1" dirty="0"/>
              <a:t>()</a:t>
            </a:r>
            <a:r>
              <a:rPr lang="en-US" dirty="0"/>
              <a:t> function.</a:t>
            </a:r>
          </a:p>
          <a:p>
            <a:pPr marL="285750" indent="-285750">
              <a:buFont typeface="Wingdings" panose="05000000000000000000" pitchFamily="2" charset="2"/>
              <a:buChar char="Ø"/>
            </a:pPr>
            <a:r>
              <a:rPr lang="en-US" dirty="0"/>
              <a:t>It is possible to define the path of default upload folder and maximum size of uploaded file in configuration settings of Flask object.</a:t>
            </a:r>
          </a:p>
          <a:p>
            <a:pPr marL="285750" indent="-285750">
              <a:buFont typeface="Wingdings" panose="05000000000000000000" pitchFamily="2" charset="2"/>
              <a:buChar char="Ø"/>
            </a:pPr>
            <a:r>
              <a:rPr lang="en-US" dirty="0" err="1"/>
              <a:t>app.config</a:t>
            </a:r>
            <a:r>
              <a:rPr lang="en-US" dirty="0"/>
              <a:t>[‘UPLOAD_FOLDER’]	Defines path for upload folder</a:t>
            </a:r>
          </a:p>
          <a:p>
            <a:pPr marL="285750" indent="-285750">
              <a:buFont typeface="Wingdings" panose="05000000000000000000" pitchFamily="2" charset="2"/>
              <a:buChar char="Ø"/>
            </a:pPr>
            <a:r>
              <a:rPr lang="en-US" dirty="0" err="1"/>
              <a:t>app.config</a:t>
            </a:r>
            <a:r>
              <a:rPr lang="en-US" dirty="0"/>
              <a:t>[‘MAX_CONTENT_PATH’]	Specifies maximum size of file </a:t>
            </a:r>
            <a:r>
              <a:rPr lang="en-US" dirty="0" err="1"/>
              <a:t>yo</a:t>
            </a:r>
            <a:r>
              <a:rPr lang="en-US" dirty="0"/>
              <a:t> be uploaded – in bytes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7945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30-06-2019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6</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Session</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3785652"/>
          </a:xfrm>
          <a:prstGeom prst="rect">
            <a:avLst/>
          </a:prstGeom>
        </p:spPr>
        <p:txBody>
          <a:bodyPr wrap="square">
            <a:spAutoFit/>
          </a:bodyPr>
          <a:lstStyle/>
          <a:p>
            <a:r>
              <a:rPr lang="en-US" sz="1600" dirty="0"/>
              <a:t> </a:t>
            </a:r>
            <a:r>
              <a:rPr lang="en-US" sz="1600" b="1" dirty="0"/>
              <a:t>Session data is stored on server</a:t>
            </a:r>
            <a:r>
              <a:rPr lang="en-US" sz="1600" dirty="0"/>
              <a:t>. Session is the </a:t>
            </a:r>
            <a:r>
              <a:rPr lang="en-US" sz="1600" b="1" dirty="0"/>
              <a:t>time interval when a client logs into a server and logs out</a:t>
            </a:r>
            <a:r>
              <a:rPr lang="en-US" sz="1600" dirty="0"/>
              <a:t> of it. The data, which is needed to be held across this session, is stored in a </a:t>
            </a:r>
            <a:r>
              <a:rPr lang="en-US" sz="1600" b="1" dirty="0"/>
              <a:t>temporary directory </a:t>
            </a:r>
            <a:r>
              <a:rPr lang="en-US" sz="1600" dirty="0"/>
              <a:t>on the server.</a:t>
            </a:r>
          </a:p>
          <a:p>
            <a:endParaRPr lang="en-US" sz="1600" dirty="0"/>
          </a:p>
          <a:p>
            <a:r>
              <a:rPr lang="en-US" sz="1600" dirty="0"/>
              <a:t>A session with each client is assigned a Session ID. The Session data is stored on top of cookies and the server signs them cryptographically. For this encryption, a Flask application needs a defined SECRET_KEY.</a:t>
            </a:r>
          </a:p>
          <a:p>
            <a:endParaRPr lang="en-US" sz="1600" dirty="0"/>
          </a:p>
          <a:p>
            <a:r>
              <a:rPr lang="en-US" sz="1600" b="1" dirty="0"/>
              <a:t>Session object is also a dictionary object containing key-value pairs of session variables and associated values.</a:t>
            </a:r>
          </a:p>
          <a:p>
            <a:endParaRPr lang="en-US" sz="1600" dirty="0"/>
          </a:p>
          <a:p>
            <a:r>
              <a:rPr lang="en-US" sz="1600" dirty="0"/>
              <a:t>For example, to set a ‘username’ session variable use the statement −</a:t>
            </a:r>
          </a:p>
          <a:p>
            <a:endParaRPr lang="en-US" sz="1600" dirty="0"/>
          </a:p>
          <a:p>
            <a:r>
              <a:rPr lang="en-US" sz="1600" b="1" dirty="0"/>
              <a:t>Session[‘username’] = ’admin’</a:t>
            </a:r>
          </a:p>
          <a:p>
            <a:endParaRPr lang="en-US" sz="1600" dirty="0"/>
          </a:p>
          <a:p>
            <a:r>
              <a:rPr lang="en-US" sz="1600" dirty="0"/>
              <a:t>To release a session variable </a:t>
            </a:r>
            <a:r>
              <a:rPr lang="en-US" sz="1600" b="1" dirty="0"/>
              <a:t>use pop() method</a:t>
            </a:r>
            <a:r>
              <a:rPr lang="en-US" sz="1600" dirty="0"/>
              <a:t>.</a:t>
            </a:r>
          </a:p>
        </p:txBody>
      </p:sp>
    </p:spTree>
    <p:extLst>
      <p:ext uri="{BB962C8B-B14F-4D97-AF65-F5344CB8AC3E}">
        <p14:creationId xmlns:p14="http://schemas.microsoft.com/office/powerpoint/2010/main" val="136385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01-07-2019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7</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Cookies</a:t>
            </a:r>
          </a:p>
          <a:p>
            <a:endParaRPr lang="en-IN" dirty="0">
              <a:latin typeface="Proxima Nova Light" panose="02000506030000020004" pitchFamily="2" charset="77"/>
            </a:endParaRP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3631763"/>
          </a:xfrm>
          <a:prstGeom prst="rect">
            <a:avLst/>
          </a:prstGeom>
        </p:spPr>
        <p:txBody>
          <a:bodyPr wrap="square">
            <a:spAutoFit/>
          </a:bodyPr>
          <a:lstStyle/>
          <a:p>
            <a:r>
              <a:rPr lang="en-US" sz="1600" dirty="0"/>
              <a:t>The cookies are stored in the form of text files on the client's machine. </a:t>
            </a:r>
          </a:p>
          <a:p>
            <a:r>
              <a:rPr lang="en-US" sz="1600" dirty="0"/>
              <a:t>Cookies are used to track the user's activities on the web and reflect some suggestions according to the user's choices to enhance the user's experience.</a:t>
            </a:r>
          </a:p>
          <a:p>
            <a:endParaRPr lang="en-US" sz="1600" dirty="0"/>
          </a:p>
          <a:p>
            <a:r>
              <a:rPr lang="en-US" sz="1600" dirty="0"/>
              <a:t>Cookies are set by the server on the client's machine, which will be associated with the client's request to that particular server in all future transactions, until the lifetime of the cookie expires or it is deleted by the specific web page on the server.</a:t>
            </a:r>
          </a:p>
          <a:p>
            <a:endParaRPr lang="en-US" sz="1600" dirty="0"/>
          </a:p>
          <a:p>
            <a:r>
              <a:rPr lang="en-US" sz="1600" dirty="0"/>
              <a:t>In flask, the cookies are associated with the Request object, as the dictionary object of all the cookie variables and their values transmitted by the client.</a:t>
            </a:r>
          </a:p>
          <a:p>
            <a:r>
              <a:rPr lang="en-US" sz="1600" dirty="0"/>
              <a:t> Flask facilitates us to specify the expiry time, path, and the domain name of the website.</a:t>
            </a:r>
          </a:p>
          <a:p>
            <a:r>
              <a:rPr lang="en-US" dirty="0"/>
              <a:t>In Flask, the cookies are set on the response object by using the </a:t>
            </a:r>
            <a:r>
              <a:rPr lang="en-US" dirty="0" err="1"/>
              <a:t>set_cookie</a:t>
            </a:r>
            <a:r>
              <a:rPr lang="en-US" dirty="0"/>
              <a:t>() method on the response object. The response object can be formed by using the </a:t>
            </a:r>
            <a:r>
              <a:rPr lang="en-US" dirty="0" err="1"/>
              <a:t>make_response</a:t>
            </a:r>
            <a:r>
              <a:rPr lang="en-US" dirty="0"/>
              <a:t>() method in the view function.</a:t>
            </a:r>
            <a:endParaRPr lang="en-US" sz="1600" dirty="0"/>
          </a:p>
        </p:txBody>
      </p:sp>
    </p:spTree>
    <p:extLst>
      <p:ext uri="{BB962C8B-B14F-4D97-AF65-F5344CB8AC3E}">
        <p14:creationId xmlns:p14="http://schemas.microsoft.com/office/powerpoint/2010/main" val="99917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30-06-2019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8</a:t>
            </a:fld>
            <a:endParaRPr lang="en-IN" dirty="0"/>
          </a:p>
        </p:txBody>
      </p:sp>
    </p:spTree>
    <p:extLst>
      <p:ext uri="{BB962C8B-B14F-4D97-AF65-F5344CB8AC3E}">
        <p14:creationId xmlns:p14="http://schemas.microsoft.com/office/powerpoint/2010/main" val="1885528281"/>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28991</TotalTime>
  <Words>442</Words>
  <Application>Microsoft Office PowerPoint</Application>
  <PresentationFormat>On-screen Show (16:9)</PresentationFormat>
  <Paragraphs>72</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Neue Plak</vt:lpstr>
      <vt:lpstr>Proxima Nova</vt:lpstr>
      <vt:lpstr>Proxima Nova Light</vt:lpstr>
      <vt:lpstr>Proxima Nova Rg</vt:lpstr>
      <vt:lpstr>Roboto Cn</vt:lpstr>
      <vt:lpstr>Wingdings</vt:lpstr>
      <vt:lpstr>MASTER_UPGRAD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Rahul Kumar</cp:lastModifiedBy>
  <cp:revision>305</cp:revision>
  <dcterms:created xsi:type="dcterms:W3CDTF">2019-01-02T10:18:22Z</dcterms:created>
  <dcterms:modified xsi:type="dcterms:W3CDTF">2019-07-01T03:30:05Z</dcterms:modified>
</cp:coreProperties>
</file>