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RAHUL B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83512"/>
            <a:ext cx="6738035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57282"/>
            <a:ext cx="4725958" cy="236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386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</vt:lpstr>
      <vt:lpstr>ArialMT</vt:lpstr>
      <vt:lpstr>Calibri</vt:lpstr>
      <vt:lpstr>NexusSans</vt:lpstr>
      <vt:lpstr>Open Sans</vt:lpstr>
      <vt:lpstr>Open Sans Extrabold</vt:lpstr>
      <vt:lpstr>Open Sans Light</vt:lpstr>
      <vt:lpstr>wg-font-regular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Rahul Balaji</cp:lastModifiedBy>
  <cp:revision>5</cp:revision>
  <dcterms:modified xsi:type="dcterms:W3CDTF">2023-09-15T16:45:13Z</dcterms:modified>
</cp:coreProperties>
</file>