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3" r:id="rId3"/>
    <p:sldId id="257" r:id="rId4"/>
    <p:sldId id="259" r:id="rId5"/>
    <p:sldId id="268" r:id="rId6"/>
    <p:sldId id="264" r:id="rId7"/>
    <p:sldId id="265" r:id="rId8"/>
    <p:sldId id="266" r:id="rId9"/>
    <p:sldId id="267" r:id="rId10"/>
    <p:sldId id="269" r:id="rId11"/>
    <p:sldId id="274" r:id="rId12"/>
    <p:sldId id="260" r:id="rId13"/>
    <p:sldId id="275" r:id="rId14"/>
    <p:sldId id="271" r:id="rId15"/>
    <p:sldId id="261" r:id="rId16"/>
    <p:sldId id="262" r:id="rId17"/>
    <p:sldId id="272" r:id="rId18"/>
    <p:sldId id="26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8DA013-9478-4C55-9F5F-608465FC2C15}">
          <p14:sldIdLst>
            <p14:sldId id="256"/>
            <p14:sldId id="273"/>
            <p14:sldId id="257"/>
            <p14:sldId id="259"/>
            <p14:sldId id="268"/>
            <p14:sldId id="264"/>
            <p14:sldId id="265"/>
            <p14:sldId id="266"/>
            <p14:sldId id="267"/>
            <p14:sldId id="269"/>
            <p14:sldId id="274"/>
            <p14:sldId id="260"/>
            <p14:sldId id="275"/>
            <p14:sldId id="271"/>
            <p14:sldId id="261"/>
            <p14:sldId id="262"/>
            <p14:sldId id="272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2F614-120E-4687-B691-0E57B9723663}" v="27" dt="2023-02-10T10:11:13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alaji" userId="3b47d38cf82c9850" providerId="LiveId" clId="{9E52F614-120E-4687-B691-0E57B9723663}"/>
    <pc:docChg chg="undo custSel addSld delSld modSld sldOrd addSection delSection modSection">
      <pc:chgData name="Rahul Balaji" userId="3b47d38cf82c9850" providerId="LiveId" clId="{9E52F614-120E-4687-B691-0E57B9723663}" dt="2023-02-10T10:11:13.366" v="1251" actId="1036"/>
      <pc:docMkLst>
        <pc:docMk/>
      </pc:docMkLst>
      <pc:sldChg chg="addSp modSp new mod ord">
        <pc:chgData name="Rahul Balaji" userId="3b47d38cf82c9850" providerId="LiveId" clId="{9E52F614-120E-4687-B691-0E57B9723663}" dt="2023-02-10T03:55:19.671" v="1243"/>
        <pc:sldMkLst>
          <pc:docMk/>
          <pc:sldMk cId="3391220385" sldId="256"/>
        </pc:sldMkLst>
        <pc:spChg chg="mod">
          <ac:chgData name="Rahul Balaji" userId="3b47d38cf82c9850" providerId="LiveId" clId="{9E52F614-120E-4687-B691-0E57B9723663}" dt="2023-02-10T03:47:09.882" v="1241" actId="1076"/>
          <ac:spMkLst>
            <pc:docMk/>
            <pc:sldMk cId="3391220385" sldId="256"/>
            <ac:spMk id="2" creationId="{AF940496-219A-CDDC-3704-6DE3C0E4FAE8}"/>
          </ac:spMkLst>
        </pc:spChg>
        <pc:picChg chg="add mod">
          <ac:chgData name="Rahul Balaji" userId="3b47d38cf82c9850" providerId="LiveId" clId="{9E52F614-120E-4687-B691-0E57B9723663}" dt="2023-02-09T18:01:18.182" v="956" actId="1076"/>
          <ac:picMkLst>
            <pc:docMk/>
            <pc:sldMk cId="3391220385" sldId="256"/>
            <ac:picMk id="1026" creationId="{EB671DF5-CBC1-BA9D-9777-F2204B7F7318}"/>
          </ac:picMkLst>
        </pc:picChg>
      </pc:sldChg>
      <pc:sldChg chg="delSp modSp new del mod">
        <pc:chgData name="Rahul Balaji" userId="3b47d38cf82c9850" providerId="LiveId" clId="{9E52F614-120E-4687-B691-0E57B9723663}" dt="2023-02-09T16:33:15.064" v="225" actId="47"/>
        <pc:sldMkLst>
          <pc:docMk/>
          <pc:sldMk cId="1399281245" sldId="257"/>
        </pc:sldMkLst>
        <pc:spChg chg="del mod">
          <ac:chgData name="Rahul Balaji" userId="3b47d38cf82c9850" providerId="LiveId" clId="{9E52F614-120E-4687-B691-0E57B9723663}" dt="2023-02-09T16:33:03.655" v="224" actId="478"/>
          <ac:spMkLst>
            <pc:docMk/>
            <pc:sldMk cId="1399281245" sldId="257"/>
            <ac:spMk id="2" creationId="{805E6220-88DA-AEDD-12EE-0B99F686A81D}"/>
          </ac:spMkLst>
        </pc:spChg>
      </pc:sldChg>
      <pc:sldChg chg="delSp modSp new del mod">
        <pc:chgData name="Rahul Balaji" userId="3b47d38cf82c9850" providerId="LiveId" clId="{9E52F614-120E-4687-B691-0E57B9723663}" dt="2023-02-09T16:19:52.591" v="207" actId="2696"/>
        <pc:sldMkLst>
          <pc:docMk/>
          <pc:sldMk cId="1610792074" sldId="257"/>
        </pc:sldMkLst>
        <pc:spChg chg="mod">
          <ac:chgData name="Rahul Balaji" userId="3b47d38cf82c9850" providerId="LiveId" clId="{9E52F614-120E-4687-B691-0E57B9723663}" dt="2023-02-09T16:19:42.815" v="206" actId="1076"/>
          <ac:spMkLst>
            <pc:docMk/>
            <pc:sldMk cId="1610792074" sldId="257"/>
            <ac:spMk id="2" creationId="{A905D537-0D6B-A2FF-8411-88240BBE3A91}"/>
          </ac:spMkLst>
        </pc:spChg>
        <pc:spChg chg="del">
          <ac:chgData name="Rahul Balaji" userId="3b47d38cf82c9850" providerId="LiveId" clId="{9E52F614-120E-4687-B691-0E57B9723663}" dt="2023-02-09T16:18:08.451" v="156" actId="21"/>
          <ac:spMkLst>
            <pc:docMk/>
            <pc:sldMk cId="1610792074" sldId="257"/>
            <ac:spMk id="3" creationId="{FDF400D4-E399-39EB-539F-155774E39D1B}"/>
          </ac:spMkLst>
        </pc:spChg>
      </pc:sldChg>
      <pc:sldChg chg="addSp delSp modSp new mod">
        <pc:chgData name="Rahul Balaji" userId="3b47d38cf82c9850" providerId="LiveId" clId="{9E52F614-120E-4687-B691-0E57B9723663}" dt="2023-02-10T03:12:11.138" v="1185" actId="1076"/>
        <pc:sldMkLst>
          <pc:docMk/>
          <pc:sldMk cId="2427623696" sldId="257"/>
        </pc:sldMkLst>
        <pc:spChg chg="del mod">
          <ac:chgData name="Rahul Balaji" userId="3b47d38cf82c9850" providerId="LiveId" clId="{9E52F614-120E-4687-B691-0E57B9723663}" dt="2023-02-10T03:09:28.482" v="1158" actId="478"/>
          <ac:spMkLst>
            <pc:docMk/>
            <pc:sldMk cId="2427623696" sldId="257"/>
            <ac:spMk id="2" creationId="{05FCA9C1-7CB9-141F-636D-7C975D45E8ED}"/>
          </ac:spMkLst>
        </pc:spChg>
        <pc:spChg chg="add del mod">
          <ac:chgData name="Rahul Balaji" userId="3b47d38cf82c9850" providerId="LiveId" clId="{9E52F614-120E-4687-B691-0E57B9723663}" dt="2023-02-10T03:09:35.235" v="1160" actId="478"/>
          <ac:spMkLst>
            <pc:docMk/>
            <pc:sldMk cId="2427623696" sldId="257"/>
            <ac:spMk id="4" creationId="{8BF8138D-EF87-0F08-F008-FA96906160F8}"/>
          </ac:spMkLst>
        </pc:spChg>
        <pc:spChg chg="add mod">
          <ac:chgData name="Rahul Balaji" userId="3b47d38cf82c9850" providerId="LiveId" clId="{9E52F614-120E-4687-B691-0E57B9723663}" dt="2023-02-10T03:12:11.138" v="1185" actId="1076"/>
          <ac:spMkLst>
            <pc:docMk/>
            <pc:sldMk cId="2427623696" sldId="257"/>
            <ac:spMk id="7" creationId="{7DC2B3D3-15DF-9E9F-0F1C-7C2CC3E2D67D}"/>
          </ac:spMkLst>
        </pc:spChg>
        <pc:spChg chg="add mod">
          <ac:chgData name="Rahul Balaji" userId="3b47d38cf82c9850" providerId="LiveId" clId="{9E52F614-120E-4687-B691-0E57B9723663}" dt="2023-02-10T03:10:58.953" v="1173" actId="1076"/>
          <ac:spMkLst>
            <pc:docMk/>
            <pc:sldMk cId="2427623696" sldId="257"/>
            <ac:spMk id="9" creationId="{652B5AFE-44C9-7857-B584-65CE3942CB53}"/>
          </ac:spMkLst>
        </pc:spChg>
        <pc:spChg chg="add mod">
          <ac:chgData name="Rahul Balaji" userId="3b47d38cf82c9850" providerId="LiveId" clId="{9E52F614-120E-4687-B691-0E57B9723663}" dt="2023-02-10T03:11:05.404" v="1174" actId="1076"/>
          <ac:spMkLst>
            <pc:docMk/>
            <pc:sldMk cId="2427623696" sldId="257"/>
            <ac:spMk id="10" creationId="{D93F836E-FD0E-53E3-75A7-D724403FF8C0}"/>
          </ac:spMkLst>
        </pc:spChg>
        <pc:picChg chg="add del mod">
          <ac:chgData name="Rahul Balaji" userId="3b47d38cf82c9850" providerId="LiveId" clId="{9E52F614-120E-4687-B691-0E57B9723663}" dt="2023-02-09T16:35:44.163" v="246" actId="478"/>
          <ac:picMkLst>
            <pc:docMk/>
            <pc:sldMk cId="2427623696" sldId="257"/>
            <ac:picMk id="4" creationId="{EEDA7B75-D914-9A3B-0061-1AB6993BF4B8}"/>
          </ac:picMkLst>
        </pc:picChg>
        <pc:picChg chg="add mod">
          <ac:chgData name="Rahul Balaji" userId="3b47d38cf82c9850" providerId="LiveId" clId="{9E52F614-120E-4687-B691-0E57B9723663}" dt="2023-02-10T03:11:48.961" v="1182" actId="14100"/>
          <ac:picMkLst>
            <pc:docMk/>
            <pc:sldMk cId="2427623696" sldId="257"/>
            <ac:picMk id="5" creationId="{88AF8428-B1C9-62E4-EF3C-AE2B66FA1777}"/>
          </ac:picMkLst>
        </pc:picChg>
        <pc:picChg chg="add mod">
          <ac:chgData name="Rahul Balaji" userId="3b47d38cf82c9850" providerId="LiveId" clId="{9E52F614-120E-4687-B691-0E57B9723663}" dt="2023-02-10T03:10:24.383" v="1167" actId="14100"/>
          <ac:picMkLst>
            <pc:docMk/>
            <pc:sldMk cId="2427623696" sldId="257"/>
            <ac:picMk id="6" creationId="{35953F32-9C42-5FA9-84D0-74099B48B1CA}"/>
          </ac:picMkLst>
        </pc:picChg>
        <pc:picChg chg="add mod">
          <ac:chgData name="Rahul Balaji" userId="3b47d38cf82c9850" providerId="LiveId" clId="{9E52F614-120E-4687-B691-0E57B9723663}" dt="2023-02-10T03:11:11.815" v="1175" actId="14100"/>
          <ac:picMkLst>
            <pc:docMk/>
            <pc:sldMk cId="2427623696" sldId="257"/>
            <ac:picMk id="8" creationId="{414022CC-AEFE-B414-ABD6-EBE8C755A9BC}"/>
          </ac:picMkLst>
        </pc:picChg>
      </pc:sldChg>
      <pc:sldChg chg="addSp delSp modSp new del mod">
        <pc:chgData name="Rahul Balaji" userId="3b47d38cf82c9850" providerId="LiveId" clId="{9E52F614-120E-4687-B691-0E57B9723663}" dt="2023-02-10T03:12:20.674" v="1186" actId="47"/>
        <pc:sldMkLst>
          <pc:docMk/>
          <pc:sldMk cId="964832570" sldId="258"/>
        </pc:sldMkLst>
        <pc:spChg chg="del">
          <ac:chgData name="Rahul Balaji" userId="3b47d38cf82c9850" providerId="LiveId" clId="{9E52F614-120E-4687-B691-0E57B9723663}" dt="2023-02-09T16:44:52.402" v="314" actId="478"/>
          <ac:spMkLst>
            <pc:docMk/>
            <pc:sldMk cId="964832570" sldId="258"/>
            <ac:spMk id="2" creationId="{A5BC4EF7-C7A2-310C-15DD-B53B7EAB26ED}"/>
          </ac:spMkLst>
        </pc:spChg>
        <pc:spChg chg="add del mod">
          <ac:chgData name="Rahul Balaji" userId="3b47d38cf82c9850" providerId="LiveId" clId="{9E52F614-120E-4687-B691-0E57B9723663}" dt="2023-02-10T03:12:00.750" v="1183" actId="21"/>
          <ac:spMkLst>
            <pc:docMk/>
            <pc:sldMk cId="964832570" sldId="258"/>
            <ac:spMk id="5" creationId="{8F0D9396-58CD-D16F-C34E-D274C0520952}"/>
          </ac:spMkLst>
        </pc:spChg>
        <pc:picChg chg="add del mod">
          <ac:chgData name="Rahul Balaji" userId="3b47d38cf82c9850" providerId="LiveId" clId="{9E52F614-120E-4687-B691-0E57B9723663}" dt="2023-02-10T03:11:22.523" v="1176" actId="21"/>
          <ac:picMkLst>
            <pc:docMk/>
            <pc:sldMk cId="964832570" sldId="258"/>
            <ac:picMk id="4" creationId="{A049D247-9618-949C-B1E3-451DFCF7693C}"/>
          </ac:picMkLst>
        </pc:picChg>
      </pc:sldChg>
      <pc:sldChg chg="addSp modSp new mod">
        <pc:chgData name="Rahul Balaji" userId="3b47d38cf82c9850" providerId="LiveId" clId="{9E52F614-120E-4687-B691-0E57B9723663}" dt="2023-02-10T03:57:57.357" v="1245" actId="1076"/>
        <pc:sldMkLst>
          <pc:docMk/>
          <pc:sldMk cId="3317034537" sldId="259"/>
        </pc:sldMkLst>
        <pc:spChg chg="mod">
          <ac:chgData name="Rahul Balaji" userId="3b47d38cf82c9850" providerId="LiveId" clId="{9E52F614-120E-4687-B691-0E57B9723663}" dt="2023-02-10T03:57:57.357" v="1245" actId="1076"/>
          <ac:spMkLst>
            <pc:docMk/>
            <pc:sldMk cId="3317034537" sldId="259"/>
            <ac:spMk id="2" creationId="{A14A8C6C-4118-1929-290B-7E4F242846BB}"/>
          </ac:spMkLst>
        </pc:spChg>
        <pc:picChg chg="add mod">
          <ac:chgData name="Rahul Balaji" userId="3b47d38cf82c9850" providerId="LiveId" clId="{9E52F614-120E-4687-B691-0E57B9723663}" dt="2023-02-09T17:37:18.072" v="489" actId="14100"/>
          <ac:picMkLst>
            <pc:docMk/>
            <pc:sldMk cId="3317034537" sldId="259"/>
            <ac:picMk id="4" creationId="{53752304-278E-0065-8E6A-3BC1E2ACB7E8}"/>
          </ac:picMkLst>
        </pc:picChg>
      </pc:sldChg>
      <pc:sldChg chg="addSp delSp modSp new mod">
        <pc:chgData name="Rahul Balaji" userId="3b47d38cf82c9850" providerId="LiveId" clId="{9E52F614-120E-4687-B691-0E57B9723663}" dt="2023-02-10T10:11:13.366" v="1251" actId="1036"/>
        <pc:sldMkLst>
          <pc:docMk/>
          <pc:sldMk cId="104755283" sldId="260"/>
        </pc:sldMkLst>
        <pc:spChg chg="mod">
          <ac:chgData name="Rahul Balaji" userId="3b47d38cf82c9850" providerId="LiveId" clId="{9E52F614-120E-4687-B691-0E57B9723663}" dt="2023-02-09T18:35:32.580" v="1107" actId="27636"/>
          <ac:spMkLst>
            <pc:docMk/>
            <pc:sldMk cId="104755283" sldId="260"/>
            <ac:spMk id="2" creationId="{B5AFFC4C-BCA0-0DE7-D948-88C5CD463206}"/>
          </ac:spMkLst>
        </pc:spChg>
        <pc:picChg chg="add del mod">
          <ac:chgData name="Rahul Balaji" userId="3b47d38cf82c9850" providerId="LiveId" clId="{9E52F614-120E-4687-B691-0E57B9723663}" dt="2023-02-10T03:40:55.450" v="1207" actId="14100"/>
          <ac:picMkLst>
            <pc:docMk/>
            <pc:sldMk cId="104755283" sldId="260"/>
            <ac:picMk id="4" creationId="{9F811186-5844-9D4D-EF54-BAFB6D2B3B74}"/>
          </ac:picMkLst>
        </pc:picChg>
        <pc:picChg chg="add del mod">
          <ac:chgData name="Rahul Balaji" userId="3b47d38cf82c9850" providerId="LiveId" clId="{9E52F614-120E-4687-B691-0E57B9723663}" dt="2023-02-10T03:41:32.538" v="1211" actId="478"/>
          <ac:picMkLst>
            <pc:docMk/>
            <pc:sldMk cId="104755283" sldId="260"/>
            <ac:picMk id="1026" creationId="{E9C82790-2E90-FFBE-1822-17A1338A6C4A}"/>
          </ac:picMkLst>
        </pc:picChg>
        <pc:picChg chg="add mod">
          <ac:chgData name="Rahul Balaji" userId="3b47d38cf82c9850" providerId="LiveId" clId="{9E52F614-120E-4687-B691-0E57B9723663}" dt="2023-02-10T10:11:13.366" v="1251" actId="1036"/>
          <ac:picMkLst>
            <pc:docMk/>
            <pc:sldMk cId="104755283" sldId="260"/>
            <ac:picMk id="1028" creationId="{30986048-4303-9C1E-7086-7918FDBA8913}"/>
          </ac:picMkLst>
        </pc:picChg>
      </pc:sldChg>
      <pc:sldChg chg="addSp delSp modSp new mod">
        <pc:chgData name="Rahul Balaji" userId="3b47d38cf82c9850" providerId="LiveId" clId="{9E52F614-120E-4687-B691-0E57B9723663}" dt="2023-02-10T03:45:03.887" v="1226" actId="1076"/>
        <pc:sldMkLst>
          <pc:docMk/>
          <pc:sldMk cId="1890781949" sldId="261"/>
        </pc:sldMkLst>
        <pc:spChg chg="mod">
          <ac:chgData name="Rahul Balaji" userId="3b47d38cf82c9850" providerId="LiveId" clId="{9E52F614-120E-4687-B691-0E57B9723663}" dt="2023-02-10T03:45:03.887" v="1226" actId="1076"/>
          <ac:spMkLst>
            <pc:docMk/>
            <pc:sldMk cId="1890781949" sldId="261"/>
            <ac:spMk id="2" creationId="{69550969-0879-3C51-67A5-9153A7F0D105}"/>
          </ac:spMkLst>
        </pc:spChg>
        <pc:picChg chg="add mod">
          <ac:chgData name="Rahul Balaji" userId="3b47d38cf82c9850" providerId="LiveId" clId="{9E52F614-120E-4687-B691-0E57B9723663}" dt="2023-02-09T17:03:30.651" v="408" actId="14100"/>
          <ac:picMkLst>
            <pc:docMk/>
            <pc:sldMk cId="1890781949" sldId="261"/>
            <ac:picMk id="4" creationId="{6C4F4514-971C-61EB-41D7-FF3F515AA149}"/>
          </ac:picMkLst>
        </pc:picChg>
        <pc:picChg chg="add del mod">
          <ac:chgData name="Rahul Balaji" userId="3b47d38cf82c9850" providerId="LiveId" clId="{9E52F614-120E-4687-B691-0E57B9723663}" dt="2023-02-09T17:01:11.767" v="397" actId="478"/>
          <ac:picMkLst>
            <pc:docMk/>
            <pc:sldMk cId="1890781949" sldId="261"/>
            <ac:picMk id="6" creationId="{47BB16B2-D3CC-3332-89BD-49269943B457}"/>
          </ac:picMkLst>
        </pc:picChg>
        <pc:picChg chg="add mod">
          <ac:chgData name="Rahul Balaji" userId="3b47d38cf82c9850" providerId="LiveId" clId="{9E52F614-120E-4687-B691-0E57B9723663}" dt="2023-02-09T17:03:42.393" v="410" actId="14100"/>
          <ac:picMkLst>
            <pc:docMk/>
            <pc:sldMk cId="1890781949" sldId="261"/>
            <ac:picMk id="8" creationId="{758879E8-F1F7-7C6F-8057-F8464FBF9505}"/>
          </ac:picMkLst>
        </pc:picChg>
      </pc:sldChg>
      <pc:sldChg chg="addSp delSp modSp new mod">
        <pc:chgData name="Rahul Balaji" userId="3b47d38cf82c9850" providerId="LiveId" clId="{9E52F614-120E-4687-B691-0E57B9723663}" dt="2023-02-09T17:14:17.948" v="461" actId="1076"/>
        <pc:sldMkLst>
          <pc:docMk/>
          <pc:sldMk cId="169586435" sldId="262"/>
        </pc:sldMkLst>
        <pc:spChg chg="del">
          <ac:chgData name="Rahul Balaji" userId="3b47d38cf82c9850" providerId="LiveId" clId="{9E52F614-120E-4687-B691-0E57B9723663}" dt="2023-02-09T17:12:35.436" v="447" actId="478"/>
          <ac:spMkLst>
            <pc:docMk/>
            <pc:sldMk cId="169586435" sldId="262"/>
            <ac:spMk id="2" creationId="{4C71BE53-E777-6061-74C6-415B5151D09A}"/>
          </ac:spMkLst>
        </pc:spChg>
        <pc:picChg chg="add mod">
          <ac:chgData name="Rahul Balaji" userId="3b47d38cf82c9850" providerId="LiveId" clId="{9E52F614-120E-4687-B691-0E57B9723663}" dt="2023-02-09T17:14:14.276" v="460" actId="14100"/>
          <ac:picMkLst>
            <pc:docMk/>
            <pc:sldMk cId="169586435" sldId="262"/>
            <ac:picMk id="4" creationId="{7B53A1B7-EDC8-92D2-5A0D-AAE8F1520DAD}"/>
          </ac:picMkLst>
        </pc:picChg>
        <pc:picChg chg="add mod">
          <ac:chgData name="Rahul Balaji" userId="3b47d38cf82c9850" providerId="LiveId" clId="{9E52F614-120E-4687-B691-0E57B9723663}" dt="2023-02-09T17:14:17.948" v="461" actId="1076"/>
          <ac:picMkLst>
            <pc:docMk/>
            <pc:sldMk cId="169586435" sldId="262"/>
            <ac:picMk id="6" creationId="{74B16070-4766-035E-698B-2E49F6FCF25C}"/>
          </ac:picMkLst>
        </pc:picChg>
      </pc:sldChg>
      <pc:sldChg chg="delSp modSp new del mod">
        <pc:chgData name="Rahul Balaji" userId="3b47d38cf82c9850" providerId="LiveId" clId="{9E52F614-120E-4687-B691-0E57B9723663}" dt="2023-02-09T17:07:56.139" v="414" actId="2696"/>
        <pc:sldMkLst>
          <pc:docMk/>
          <pc:sldMk cId="671936307" sldId="263"/>
        </pc:sldMkLst>
        <pc:spChg chg="del mod">
          <ac:chgData name="Rahul Balaji" userId="3b47d38cf82c9850" providerId="LiveId" clId="{9E52F614-120E-4687-B691-0E57B9723663}" dt="2023-02-09T17:07:41.369" v="413" actId="478"/>
          <ac:spMkLst>
            <pc:docMk/>
            <pc:sldMk cId="671936307" sldId="263"/>
            <ac:spMk id="2" creationId="{D2D27F72-6178-0910-2495-880A7DC4D7DF}"/>
          </ac:spMkLst>
        </pc:spChg>
      </pc:sldChg>
      <pc:sldChg chg="addSp modSp new mod">
        <pc:chgData name="Rahul Balaji" userId="3b47d38cf82c9850" providerId="LiveId" clId="{9E52F614-120E-4687-B691-0E57B9723663}" dt="2023-02-10T03:44:10.053" v="1217" actId="1076"/>
        <pc:sldMkLst>
          <pc:docMk/>
          <pc:sldMk cId="1266021769" sldId="263"/>
        </pc:sldMkLst>
        <pc:spChg chg="mod">
          <ac:chgData name="Rahul Balaji" userId="3b47d38cf82c9850" providerId="LiveId" clId="{9E52F614-120E-4687-B691-0E57B9723663}" dt="2023-02-10T03:44:05.585" v="1216" actId="1076"/>
          <ac:spMkLst>
            <pc:docMk/>
            <pc:sldMk cId="1266021769" sldId="263"/>
            <ac:spMk id="2" creationId="{C33B7ED3-A652-EC52-16F0-C064C4C0C3DA}"/>
          </ac:spMkLst>
        </pc:spChg>
        <pc:picChg chg="add mod">
          <ac:chgData name="Rahul Balaji" userId="3b47d38cf82c9850" providerId="LiveId" clId="{9E52F614-120E-4687-B691-0E57B9723663}" dt="2023-02-10T03:44:10.053" v="1217" actId="1076"/>
          <ac:picMkLst>
            <pc:docMk/>
            <pc:sldMk cId="1266021769" sldId="263"/>
            <ac:picMk id="4" creationId="{1F027CC2-2E83-BB37-4323-CEEE2C92F5BF}"/>
          </ac:picMkLst>
        </pc:picChg>
      </pc:sldChg>
      <pc:sldChg chg="modSp new del mod">
        <pc:chgData name="Rahul Balaji" userId="3b47d38cf82c9850" providerId="LiveId" clId="{9E52F614-120E-4687-B691-0E57B9723663}" dt="2023-02-09T17:08:51.125" v="426" actId="47"/>
        <pc:sldMkLst>
          <pc:docMk/>
          <pc:sldMk cId="1417152738" sldId="263"/>
        </pc:sldMkLst>
        <pc:spChg chg="mod">
          <ac:chgData name="Rahul Balaji" userId="3b47d38cf82c9850" providerId="LiveId" clId="{9E52F614-120E-4687-B691-0E57B9723663}" dt="2023-02-09T17:08:21.811" v="425" actId="1076"/>
          <ac:spMkLst>
            <pc:docMk/>
            <pc:sldMk cId="1417152738" sldId="263"/>
            <ac:spMk id="2" creationId="{5DE56A6E-5693-F2D4-5C8A-A0AA5A9D6C3B}"/>
          </ac:spMkLst>
        </pc:spChg>
      </pc:sldChg>
      <pc:sldChg chg="addSp modSp new mod">
        <pc:chgData name="Rahul Balaji" userId="3b47d38cf82c9850" providerId="LiveId" clId="{9E52F614-120E-4687-B691-0E57B9723663}" dt="2023-02-10T04:02:15.722" v="1249" actId="1076"/>
        <pc:sldMkLst>
          <pc:docMk/>
          <pc:sldMk cId="104678859" sldId="264"/>
        </pc:sldMkLst>
        <pc:spChg chg="mod">
          <ac:chgData name="Rahul Balaji" userId="3b47d38cf82c9850" providerId="LiveId" clId="{9E52F614-120E-4687-B691-0E57B9723663}" dt="2023-02-10T04:01:40.887" v="1248" actId="1076"/>
          <ac:spMkLst>
            <pc:docMk/>
            <pc:sldMk cId="104678859" sldId="264"/>
            <ac:spMk id="2" creationId="{E49B1B7C-384E-05E6-BC62-E13126F0C94C}"/>
          </ac:spMkLst>
        </pc:spChg>
        <pc:picChg chg="add mod">
          <ac:chgData name="Rahul Balaji" userId="3b47d38cf82c9850" providerId="LiveId" clId="{9E52F614-120E-4687-B691-0E57B9723663}" dt="2023-02-10T04:02:15.722" v="1249" actId="1076"/>
          <ac:picMkLst>
            <pc:docMk/>
            <pc:sldMk cId="104678859" sldId="264"/>
            <ac:picMk id="4" creationId="{41858D05-DC33-12A3-056D-D4B7CD86E2F0}"/>
          </ac:picMkLst>
        </pc:picChg>
      </pc:sldChg>
      <pc:sldChg chg="add del">
        <pc:chgData name="Rahul Balaji" userId="3b47d38cf82c9850" providerId="LiveId" clId="{9E52F614-120E-4687-B691-0E57B9723663}" dt="2023-02-09T17:14:37.615" v="462" actId="47"/>
        <pc:sldMkLst>
          <pc:docMk/>
          <pc:sldMk cId="1949164547" sldId="264"/>
        </pc:sldMkLst>
      </pc:sldChg>
      <pc:sldChg chg="addSp modSp new mod">
        <pc:chgData name="Rahul Balaji" userId="3b47d38cf82c9850" providerId="LiveId" clId="{9E52F614-120E-4687-B691-0E57B9723663}" dt="2023-02-09T17:49:24.438" v="730" actId="14100"/>
        <pc:sldMkLst>
          <pc:docMk/>
          <pc:sldMk cId="766751958" sldId="265"/>
        </pc:sldMkLst>
        <pc:spChg chg="mod">
          <ac:chgData name="Rahul Balaji" userId="3b47d38cf82c9850" providerId="LiveId" clId="{9E52F614-120E-4687-B691-0E57B9723663}" dt="2023-02-09T17:44:23.373" v="640" actId="14100"/>
          <ac:spMkLst>
            <pc:docMk/>
            <pc:sldMk cId="766751958" sldId="265"/>
            <ac:spMk id="2" creationId="{E2C71C01-1CF4-549F-9E04-AD62CF3457C0}"/>
          </ac:spMkLst>
        </pc:spChg>
        <pc:picChg chg="add mod">
          <ac:chgData name="Rahul Balaji" userId="3b47d38cf82c9850" providerId="LiveId" clId="{9E52F614-120E-4687-B691-0E57B9723663}" dt="2023-02-09T17:49:24.438" v="730" actId="14100"/>
          <ac:picMkLst>
            <pc:docMk/>
            <pc:sldMk cId="766751958" sldId="265"/>
            <ac:picMk id="4" creationId="{D313DF90-F572-18E2-1092-C455163EB107}"/>
          </ac:picMkLst>
        </pc:picChg>
      </pc:sldChg>
      <pc:sldChg chg="addSp modSp new mod">
        <pc:chgData name="Rahul Balaji" userId="3b47d38cf82c9850" providerId="LiveId" clId="{9E52F614-120E-4687-B691-0E57B9723663}" dt="2023-02-09T17:50:18.505" v="734" actId="14100"/>
        <pc:sldMkLst>
          <pc:docMk/>
          <pc:sldMk cId="1092045012" sldId="266"/>
        </pc:sldMkLst>
        <pc:spChg chg="mod">
          <ac:chgData name="Rahul Balaji" userId="3b47d38cf82c9850" providerId="LiveId" clId="{9E52F614-120E-4687-B691-0E57B9723663}" dt="2023-02-09T17:44:02.634" v="637" actId="1076"/>
          <ac:spMkLst>
            <pc:docMk/>
            <pc:sldMk cId="1092045012" sldId="266"/>
            <ac:spMk id="2" creationId="{4AB71083-1F93-0D27-E666-CE91DDE4AC1A}"/>
          </ac:spMkLst>
        </pc:spChg>
        <pc:picChg chg="add mod">
          <ac:chgData name="Rahul Balaji" userId="3b47d38cf82c9850" providerId="LiveId" clId="{9E52F614-120E-4687-B691-0E57B9723663}" dt="2023-02-09T17:50:18.505" v="734" actId="14100"/>
          <ac:picMkLst>
            <pc:docMk/>
            <pc:sldMk cId="1092045012" sldId="266"/>
            <ac:picMk id="4" creationId="{45104A0F-1B85-2BF8-3C0C-31264E01B069}"/>
          </ac:picMkLst>
        </pc:picChg>
      </pc:sldChg>
      <pc:sldChg chg="addSp modSp new mod">
        <pc:chgData name="Rahul Balaji" userId="3b47d38cf82c9850" providerId="LiveId" clId="{9E52F614-120E-4687-B691-0E57B9723663}" dt="2023-02-09T17:48:13.892" v="726" actId="14100"/>
        <pc:sldMkLst>
          <pc:docMk/>
          <pc:sldMk cId="81942747" sldId="267"/>
        </pc:sldMkLst>
        <pc:spChg chg="mod">
          <ac:chgData name="Rahul Balaji" userId="3b47d38cf82c9850" providerId="LiveId" clId="{9E52F614-120E-4687-B691-0E57B9723663}" dt="2023-02-09T17:46:03.138" v="696" actId="1076"/>
          <ac:spMkLst>
            <pc:docMk/>
            <pc:sldMk cId="81942747" sldId="267"/>
            <ac:spMk id="2" creationId="{CC4291F1-C8D2-DD3F-B910-D6192D231A38}"/>
          </ac:spMkLst>
        </pc:spChg>
        <pc:picChg chg="add mod">
          <ac:chgData name="Rahul Balaji" userId="3b47d38cf82c9850" providerId="LiveId" clId="{9E52F614-120E-4687-B691-0E57B9723663}" dt="2023-02-09T17:48:13.892" v="726" actId="14100"/>
          <ac:picMkLst>
            <pc:docMk/>
            <pc:sldMk cId="81942747" sldId="267"/>
            <ac:picMk id="4" creationId="{6F2281B1-D930-AFF6-C3DE-120CF467FE1C}"/>
          </ac:picMkLst>
        </pc:picChg>
      </pc:sldChg>
      <pc:sldChg chg="modSp new mod">
        <pc:chgData name="Rahul Balaji" userId="3b47d38cf82c9850" providerId="LiveId" clId="{9E52F614-120E-4687-B691-0E57B9723663}" dt="2023-02-10T03:45:38.050" v="1230" actId="1076"/>
        <pc:sldMkLst>
          <pc:docMk/>
          <pc:sldMk cId="1762119921" sldId="268"/>
        </pc:sldMkLst>
        <pc:spChg chg="mod">
          <ac:chgData name="Rahul Balaji" userId="3b47d38cf82c9850" providerId="LiveId" clId="{9E52F614-120E-4687-B691-0E57B9723663}" dt="2023-02-10T03:45:38.050" v="1230" actId="1076"/>
          <ac:spMkLst>
            <pc:docMk/>
            <pc:sldMk cId="1762119921" sldId="268"/>
            <ac:spMk id="2" creationId="{9A0BBBFA-BA9B-ECEF-0429-27C290FA4CD3}"/>
          </ac:spMkLst>
        </pc:spChg>
      </pc:sldChg>
      <pc:sldChg chg="addSp modSp new mod">
        <pc:chgData name="Rahul Balaji" userId="3b47d38cf82c9850" providerId="LiveId" clId="{9E52F614-120E-4687-B691-0E57B9723663}" dt="2023-02-09T17:51:12.706" v="738" actId="14100"/>
        <pc:sldMkLst>
          <pc:docMk/>
          <pc:sldMk cId="4023783703" sldId="269"/>
        </pc:sldMkLst>
        <pc:spChg chg="mod">
          <ac:chgData name="Rahul Balaji" userId="3b47d38cf82c9850" providerId="LiveId" clId="{9E52F614-120E-4687-B691-0E57B9723663}" dt="2023-02-09T17:46:42.738" v="722" actId="1076"/>
          <ac:spMkLst>
            <pc:docMk/>
            <pc:sldMk cId="4023783703" sldId="269"/>
            <ac:spMk id="2" creationId="{819DFBF2-C482-D87B-878F-337975AC61B7}"/>
          </ac:spMkLst>
        </pc:spChg>
        <pc:picChg chg="add mod">
          <ac:chgData name="Rahul Balaji" userId="3b47d38cf82c9850" providerId="LiveId" clId="{9E52F614-120E-4687-B691-0E57B9723663}" dt="2023-02-09T17:51:12.706" v="738" actId="14100"/>
          <ac:picMkLst>
            <pc:docMk/>
            <pc:sldMk cId="4023783703" sldId="269"/>
            <ac:picMk id="4" creationId="{FBA0A797-0470-86E0-0053-7D302C9647A8}"/>
          </ac:picMkLst>
        </pc:picChg>
      </pc:sldChg>
      <pc:sldChg chg="modSp new mod">
        <pc:chgData name="Rahul Balaji" userId="3b47d38cf82c9850" providerId="LiveId" clId="{9E52F614-120E-4687-B691-0E57B9723663}" dt="2023-02-10T03:44:24.947" v="1219" actId="1076"/>
        <pc:sldMkLst>
          <pc:docMk/>
          <pc:sldMk cId="2213232951" sldId="270"/>
        </pc:sldMkLst>
        <pc:spChg chg="mod">
          <ac:chgData name="Rahul Balaji" userId="3b47d38cf82c9850" providerId="LiveId" clId="{9E52F614-120E-4687-B691-0E57B9723663}" dt="2023-02-10T03:44:24.947" v="1219" actId="1076"/>
          <ac:spMkLst>
            <pc:docMk/>
            <pc:sldMk cId="2213232951" sldId="270"/>
            <ac:spMk id="2" creationId="{26907D4F-51D3-9B63-6649-C2F7F91E0D72}"/>
          </ac:spMkLst>
        </pc:spChg>
      </pc:sldChg>
      <pc:sldChg chg="addSp modSp new mod">
        <pc:chgData name="Rahul Balaji" userId="3b47d38cf82c9850" providerId="LiveId" clId="{9E52F614-120E-4687-B691-0E57B9723663}" dt="2023-02-09T17:56:21.793" v="889" actId="14100"/>
        <pc:sldMkLst>
          <pc:docMk/>
          <pc:sldMk cId="3392780046" sldId="271"/>
        </pc:sldMkLst>
        <pc:spChg chg="mod">
          <ac:chgData name="Rahul Balaji" userId="3b47d38cf82c9850" providerId="LiveId" clId="{9E52F614-120E-4687-B691-0E57B9723663}" dt="2023-02-09T17:56:04.243" v="885" actId="1076"/>
          <ac:spMkLst>
            <pc:docMk/>
            <pc:sldMk cId="3392780046" sldId="271"/>
            <ac:spMk id="2" creationId="{08E29050-EFBE-738D-088C-90CDFF29CC53}"/>
          </ac:spMkLst>
        </pc:spChg>
        <pc:picChg chg="add mod">
          <ac:chgData name="Rahul Balaji" userId="3b47d38cf82c9850" providerId="LiveId" clId="{9E52F614-120E-4687-B691-0E57B9723663}" dt="2023-02-09T17:56:21.793" v="889" actId="14100"/>
          <ac:picMkLst>
            <pc:docMk/>
            <pc:sldMk cId="3392780046" sldId="271"/>
            <ac:picMk id="4" creationId="{42E08CF1-54EB-2DB1-185E-47A0EB083DF6}"/>
          </ac:picMkLst>
        </pc:picChg>
      </pc:sldChg>
      <pc:sldChg chg="addSp modSp new mod">
        <pc:chgData name="Rahul Balaji" userId="3b47d38cf82c9850" providerId="LiveId" clId="{9E52F614-120E-4687-B691-0E57B9723663}" dt="2023-02-10T03:44:36.264" v="1221" actId="1076"/>
        <pc:sldMkLst>
          <pc:docMk/>
          <pc:sldMk cId="1783248932" sldId="272"/>
        </pc:sldMkLst>
        <pc:spChg chg="mod">
          <ac:chgData name="Rahul Balaji" userId="3b47d38cf82c9850" providerId="LiveId" clId="{9E52F614-120E-4687-B691-0E57B9723663}" dt="2023-02-10T03:44:36.264" v="1221" actId="1076"/>
          <ac:spMkLst>
            <pc:docMk/>
            <pc:sldMk cId="1783248932" sldId="272"/>
            <ac:spMk id="2" creationId="{453A8BA4-7323-492A-C188-C0F0693AA2B2}"/>
          </ac:spMkLst>
        </pc:spChg>
        <pc:picChg chg="add mod">
          <ac:chgData name="Rahul Balaji" userId="3b47d38cf82c9850" providerId="LiveId" clId="{9E52F614-120E-4687-B691-0E57B9723663}" dt="2023-02-09T17:58:23.381" v="950" actId="1076"/>
          <ac:picMkLst>
            <pc:docMk/>
            <pc:sldMk cId="1783248932" sldId="272"/>
            <ac:picMk id="4" creationId="{7A1AF84F-5C9B-2596-564F-BE3E36A8BECE}"/>
          </ac:picMkLst>
        </pc:picChg>
      </pc:sldChg>
      <pc:sldChg chg="modSp new mod">
        <pc:chgData name="Rahul Balaji" userId="3b47d38cf82c9850" providerId="LiveId" clId="{9E52F614-120E-4687-B691-0E57B9723663}" dt="2023-02-09T18:31:01.564" v="1017" actId="20577"/>
        <pc:sldMkLst>
          <pc:docMk/>
          <pc:sldMk cId="851886696" sldId="273"/>
        </pc:sldMkLst>
        <pc:spChg chg="mod">
          <ac:chgData name="Rahul Balaji" userId="3b47d38cf82c9850" providerId="LiveId" clId="{9E52F614-120E-4687-B691-0E57B9723663}" dt="2023-02-09T18:31:01.564" v="1017" actId="20577"/>
          <ac:spMkLst>
            <pc:docMk/>
            <pc:sldMk cId="851886696" sldId="273"/>
            <ac:spMk id="2" creationId="{3D82F999-9F57-A59B-A43F-A91C762FE3B2}"/>
          </ac:spMkLst>
        </pc:spChg>
      </pc:sldChg>
      <pc:sldChg chg="modSp new mod">
        <pc:chgData name="Rahul Balaji" userId="3b47d38cf82c9850" providerId="LiveId" clId="{9E52F614-120E-4687-B691-0E57B9723663}" dt="2023-02-09T18:36:37.606" v="1119" actId="1076"/>
        <pc:sldMkLst>
          <pc:docMk/>
          <pc:sldMk cId="314495928" sldId="274"/>
        </pc:sldMkLst>
        <pc:spChg chg="mod">
          <ac:chgData name="Rahul Balaji" userId="3b47d38cf82c9850" providerId="LiveId" clId="{9E52F614-120E-4687-B691-0E57B9723663}" dt="2023-02-09T18:36:37.606" v="1119" actId="1076"/>
          <ac:spMkLst>
            <pc:docMk/>
            <pc:sldMk cId="314495928" sldId="274"/>
            <ac:spMk id="2" creationId="{66D41A07-C9AD-AE24-EF3D-3AF4A8D9206A}"/>
          </ac:spMkLst>
        </pc:spChg>
      </pc:sldChg>
      <pc:sldChg chg="modSp new mod">
        <pc:chgData name="Rahul Balaji" userId="3b47d38cf82c9850" providerId="LiveId" clId="{9E52F614-120E-4687-B691-0E57B9723663}" dt="2023-02-10T03:45:21.085" v="1228" actId="1076"/>
        <pc:sldMkLst>
          <pc:docMk/>
          <pc:sldMk cId="11548635" sldId="275"/>
        </pc:sldMkLst>
        <pc:spChg chg="mod">
          <ac:chgData name="Rahul Balaji" userId="3b47d38cf82c9850" providerId="LiveId" clId="{9E52F614-120E-4687-B691-0E57B9723663}" dt="2023-02-10T03:45:21.085" v="1228" actId="1076"/>
          <ac:spMkLst>
            <pc:docMk/>
            <pc:sldMk cId="11548635" sldId="275"/>
            <ac:spMk id="2" creationId="{B9D633CB-31E3-B9CE-C2F1-E0515C767650}"/>
          </ac:spMkLst>
        </pc:spChg>
      </pc:sldChg>
      <pc:sldChg chg="new del">
        <pc:chgData name="Rahul Balaji" userId="3b47d38cf82c9850" providerId="LiveId" clId="{9E52F614-120E-4687-B691-0E57B9723663}" dt="2023-02-09T18:37:51.227" v="1121" actId="47"/>
        <pc:sldMkLst>
          <pc:docMk/>
          <pc:sldMk cId="163540200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2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0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0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1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7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0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9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5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6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1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7F2E-1C25-4788-A384-5603E61AB14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84AA0-6A48-4854-93CF-A937430C5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7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0496-219A-CDDC-3704-6DE3C0E4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82" y="860323"/>
            <a:ext cx="9592779" cy="190254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WEARABLE TECHNOLOGY IN HEALTHCARE SYSTEM USING EXPLAINABLE AI</a:t>
            </a:r>
            <a:endParaRPr lang="en-IN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Introduction to the Healthcare System">
            <a:extLst>
              <a:ext uri="{FF2B5EF4-FFF2-40B4-BE49-F238E27FC236}">
                <a16:creationId xmlns:a16="http://schemas.microsoft.com/office/drawing/2014/main" id="{EB671DF5-CBC1-BA9D-9777-F2204B7F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64" y="3013586"/>
            <a:ext cx="5348748" cy="332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2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FBF2-C482-D87B-878F-337975AC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05" y="0"/>
            <a:ext cx="10353761" cy="1326321"/>
          </a:xfrm>
        </p:spPr>
        <p:txBody>
          <a:bodyPr/>
          <a:lstStyle/>
          <a:p>
            <a:r>
              <a:rPr lang="en-US" dirty="0"/>
              <a:t>Interpret on o2 level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A797-0470-86E0-0053-7D302C96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" y="1557337"/>
            <a:ext cx="11228438" cy="47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8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A07-C9AD-AE24-EF3D-3AF4A8D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446" y="2113936"/>
            <a:ext cx="10353761" cy="1877961"/>
          </a:xfrm>
        </p:spPr>
        <p:txBody>
          <a:bodyPr/>
          <a:lstStyle/>
          <a:p>
            <a:r>
              <a:rPr lang="en-US" dirty="0" err="1"/>
              <a:t>Shap</a:t>
            </a:r>
            <a:r>
              <a:rPr lang="en-US" dirty="0"/>
              <a:t>(</a:t>
            </a:r>
            <a:r>
              <a:rPr lang="en-IN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SHapley</a:t>
            </a:r>
            <a:r>
              <a:rPr lang="en-IN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Additive </a:t>
            </a:r>
            <a:r>
              <a:rPr lang="en-IN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exPlanations</a:t>
            </a:r>
            <a:r>
              <a:rPr lang="en-IN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FC4C-BCA0-0DE7-D948-88C5CD46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0" y="196645"/>
            <a:ext cx="9625781" cy="1730478"/>
          </a:xfrm>
        </p:spPr>
        <p:txBody>
          <a:bodyPr>
            <a:normAutofit/>
          </a:bodyPr>
          <a:lstStyle/>
          <a:p>
            <a:r>
              <a:rPr lang="en-US" dirty="0" err="1"/>
              <a:t>Shap</a:t>
            </a:r>
            <a:br>
              <a:rPr lang="en-US" dirty="0"/>
            </a:br>
            <a:br>
              <a:rPr lang="en-US" sz="1300" dirty="0"/>
            </a:br>
            <a:r>
              <a:rPr lang="en-US" sz="1300" dirty="0"/>
              <a:t>(*)how much amount does the parameter impact on ml model</a:t>
            </a:r>
            <a:endParaRPr lang="en-IN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11186-5844-9D4D-EF54-BAFB6D2B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1" y="2742348"/>
            <a:ext cx="5665330" cy="329018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986048-4303-9C1E-7086-7918FDBA8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2762012"/>
            <a:ext cx="52292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3CB-31E3-B9CE-C2F1-E0515C76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637" y="2477729"/>
            <a:ext cx="8116726" cy="1326321"/>
          </a:xfrm>
        </p:spPr>
        <p:txBody>
          <a:bodyPr/>
          <a:lstStyle/>
          <a:p>
            <a:r>
              <a:rPr lang="en-US" dirty="0" err="1"/>
              <a:t>Ebm</a:t>
            </a:r>
            <a:r>
              <a:rPr lang="en-US" dirty="0"/>
              <a:t>(explainable boosting machine)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9050-EFBE-738D-088C-90CDFF29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0" y="147484"/>
            <a:ext cx="11523406" cy="1326321"/>
          </a:xfrm>
        </p:spPr>
        <p:txBody>
          <a:bodyPr/>
          <a:lstStyle/>
          <a:p>
            <a:r>
              <a:rPr lang="en-US" dirty="0"/>
              <a:t>Root mean square plot for explainable boosting machine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08CF1-54EB-2DB1-185E-47A0EB08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6" y="1528762"/>
            <a:ext cx="11111220" cy="47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0969-0879-3C51-67A5-9153A7F0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12" y="166219"/>
            <a:ext cx="6142957" cy="609762"/>
          </a:xfrm>
        </p:spPr>
        <p:txBody>
          <a:bodyPr/>
          <a:lstStyle/>
          <a:p>
            <a:r>
              <a:rPr lang="en-US" dirty="0"/>
              <a:t>Component graph for </a:t>
            </a:r>
            <a:r>
              <a:rPr lang="en-US" dirty="0" err="1"/>
              <a:t>ebm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F4514-971C-61EB-41D7-FF3F515A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7" y="775981"/>
            <a:ext cx="9940412" cy="3107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879E8-F1F7-7C6F-8057-F8464FBF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6" y="3883743"/>
            <a:ext cx="9940412" cy="2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8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3A1B7-EDC8-92D2-5A0D-AAE8F152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6" y="215696"/>
            <a:ext cx="11097855" cy="321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070-4766-035E-698B-2E49F6FC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6" y="3429000"/>
            <a:ext cx="11097855" cy="30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8BA4-7323-492A-C188-C0F0693A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0"/>
            <a:ext cx="7313320" cy="1326321"/>
          </a:xfrm>
        </p:spPr>
        <p:txBody>
          <a:bodyPr/>
          <a:lstStyle/>
          <a:p>
            <a:r>
              <a:rPr lang="en-US" dirty="0"/>
              <a:t>Accuracy plot for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AF84F-5C9B-2596-564F-BE3E36A8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89" y="1572127"/>
            <a:ext cx="7430423" cy="39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7ED3-A652-EC52-16F0-C064C4C0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08" y="368547"/>
            <a:ext cx="5112733" cy="1326321"/>
          </a:xfrm>
        </p:spPr>
        <p:txBody>
          <a:bodyPr/>
          <a:lstStyle/>
          <a:p>
            <a:r>
              <a:rPr lang="en-US" dirty="0"/>
              <a:t>runtime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27CC2-2E83-BB37-4323-CEEE2C92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28" y="1517829"/>
            <a:ext cx="3488301" cy="10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2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7D4F-51D3-9B63-6649-C2F7F91E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952" y="2358878"/>
            <a:ext cx="1088096" cy="1326321"/>
          </a:xfrm>
        </p:spPr>
        <p:txBody>
          <a:bodyPr/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F999-9F57-A59B-A43F-A91C762F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41" y="1917289"/>
            <a:ext cx="9726659" cy="2713704"/>
          </a:xfrm>
        </p:spPr>
        <p:txBody>
          <a:bodyPr/>
          <a:lstStyle/>
          <a:p>
            <a:r>
              <a:rPr lang="en-US" dirty="0"/>
              <a:t>Lime( local interpret model-</a:t>
            </a:r>
            <a:r>
              <a:rPr lang="en-US" dirty="0" err="1"/>
              <a:t>agostic</a:t>
            </a:r>
            <a:r>
              <a:rPr lang="en-US" dirty="0"/>
              <a:t> explain)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53F32-9C42-5FA9-84D0-74099B48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5" y="137652"/>
            <a:ext cx="11223522" cy="2104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022CC-AEFE-B414-ABD6-EBE8C755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5" y="2241756"/>
            <a:ext cx="11223522" cy="2008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2B5AFE-44C9-7857-B584-65CE3942CB53}"/>
              </a:ext>
            </a:extLst>
          </p:cNvPr>
          <p:cNvSpPr txBox="1"/>
          <p:nvPr/>
        </p:nvSpPr>
        <p:spPr>
          <a:xfrm>
            <a:off x="491613" y="1684485"/>
            <a:ext cx="136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Plot for </a:t>
            </a:r>
            <a:r>
              <a:rPr lang="en-US" sz="1400" dirty="0" err="1">
                <a:solidFill>
                  <a:srgbClr val="FF0000"/>
                </a:solidFill>
              </a:rPr>
              <a:t>iloc</a:t>
            </a:r>
            <a:r>
              <a:rPr lang="en-US" sz="1400" dirty="0">
                <a:solidFill>
                  <a:srgbClr val="FF0000"/>
                </a:solidFill>
              </a:rPr>
              <a:t>(4)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F836E-FD0E-53E3-75A7-D724403FF8C0}"/>
              </a:ext>
            </a:extLst>
          </p:cNvPr>
          <p:cNvSpPr txBox="1"/>
          <p:nvPr/>
        </p:nvSpPr>
        <p:spPr>
          <a:xfrm>
            <a:off x="467025" y="3942476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Plot for </a:t>
            </a:r>
            <a:r>
              <a:rPr lang="en-US" sz="1400" dirty="0" err="1">
                <a:solidFill>
                  <a:srgbClr val="FF0000"/>
                </a:solidFill>
              </a:rPr>
              <a:t>iloc</a:t>
            </a:r>
            <a:r>
              <a:rPr lang="en-US" sz="1400" dirty="0">
                <a:solidFill>
                  <a:srgbClr val="FF0000"/>
                </a:solidFill>
              </a:rPr>
              <a:t>(10)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F8428-B1C9-62E4-EF3C-AE2B66FA1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25" y="4250252"/>
            <a:ext cx="11223522" cy="2470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2B3D3-15DF-9E9F-0F1C-7C2CC3E2D67D}"/>
              </a:ext>
            </a:extLst>
          </p:cNvPr>
          <p:cNvSpPr txBox="1"/>
          <p:nvPr/>
        </p:nvSpPr>
        <p:spPr>
          <a:xfrm>
            <a:off x="599767" y="6258749"/>
            <a:ext cx="125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Plot for </a:t>
            </a:r>
            <a:r>
              <a:rPr lang="en-US" sz="1200" dirty="0" err="1">
                <a:solidFill>
                  <a:srgbClr val="FF0000"/>
                </a:solidFill>
              </a:rPr>
              <a:t>iloc</a:t>
            </a:r>
            <a:r>
              <a:rPr lang="en-US" sz="1200" dirty="0">
                <a:solidFill>
                  <a:srgbClr val="FF0000"/>
                </a:solidFill>
              </a:rPr>
              <a:t>(20)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8C6C-4118-1929-290B-7E4F2428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22" y="-45516"/>
            <a:ext cx="3776192" cy="1326321"/>
          </a:xfrm>
        </p:spPr>
        <p:txBody>
          <a:bodyPr/>
          <a:lstStyle/>
          <a:p>
            <a:r>
              <a:rPr lang="en-US" dirty="0"/>
              <a:t>Global interpret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52304-278E-0065-8E6A-3BC1E2AC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2" y="1280805"/>
            <a:ext cx="11413255" cy="50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BFA-BA9B-ECEF-0429-27C290FA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473" y="2359742"/>
            <a:ext cx="7207650" cy="1326321"/>
          </a:xfrm>
        </p:spPr>
        <p:txBody>
          <a:bodyPr/>
          <a:lstStyle/>
          <a:p>
            <a:r>
              <a:rPr lang="en-US" dirty="0"/>
              <a:t>Interpret the parameters individually(component graph)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1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1B7C-384E-05E6-BC62-E13126F0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241" y="167150"/>
            <a:ext cx="6568554" cy="943896"/>
          </a:xfrm>
        </p:spPr>
        <p:txBody>
          <a:bodyPr/>
          <a:lstStyle/>
          <a:p>
            <a:r>
              <a:rPr lang="en-US" dirty="0"/>
              <a:t>Interpret on age parameter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58D05-DC33-12A3-056D-D4B7CD86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6260"/>
            <a:ext cx="10668000" cy="44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1C01-1CF4-549F-9E04-AD62CF34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226142"/>
            <a:ext cx="11936362" cy="963561"/>
          </a:xfrm>
        </p:spPr>
        <p:txBody>
          <a:bodyPr/>
          <a:lstStyle/>
          <a:p>
            <a:r>
              <a:rPr lang="en-US" dirty="0"/>
              <a:t>Interpret on temperature parameter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3DF90-F572-18E2-1092-C455163E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2" y="1562099"/>
            <a:ext cx="10294374" cy="46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1083-1F93-0D27-E666-CE91DDE4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4" y="0"/>
            <a:ext cx="10353761" cy="1326321"/>
          </a:xfrm>
        </p:spPr>
        <p:txBody>
          <a:bodyPr/>
          <a:lstStyle/>
          <a:p>
            <a:r>
              <a:rPr lang="en-US" dirty="0"/>
              <a:t>Interpret on heart rate parameter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04A0F-1B85-2BF8-3C0C-31264E01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638299"/>
            <a:ext cx="11080955" cy="46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4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1F1-C8D2-DD3F-B910-D6192D23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1"/>
            <a:ext cx="11887200" cy="766916"/>
          </a:xfrm>
        </p:spPr>
        <p:txBody>
          <a:bodyPr/>
          <a:lstStyle/>
          <a:p>
            <a:r>
              <a:rPr lang="en-US" dirty="0"/>
              <a:t>Interpret on blood pressure parameter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281B1-D930-AFF6-C3DE-120CF467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9" y="1404475"/>
            <a:ext cx="11229053" cy="46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109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</vt:lpstr>
      <vt:lpstr>Tw Cen MT</vt:lpstr>
      <vt:lpstr>Circuit</vt:lpstr>
      <vt:lpstr>WEARABLE TECHNOLOGY IN HEALTHCARE SYSTEM USING EXPLAINABLE AI</vt:lpstr>
      <vt:lpstr>Lime( local interpret model-agostic explain)</vt:lpstr>
      <vt:lpstr>PowerPoint Presentation</vt:lpstr>
      <vt:lpstr>Global interpret</vt:lpstr>
      <vt:lpstr>Interpret the parameters individually(component graph)</vt:lpstr>
      <vt:lpstr>Interpret on age parameter</vt:lpstr>
      <vt:lpstr>Interpret on temperature parameter</vt:lpstr>
      <vt:lpstr>Interpret on heart rate parameter</vt:lpstr>
      <vt:lpstr>Interpret on blood pressure parameter</vt:lpstr>
      <vt:lpstr>Interpret on o2 level</vt:lpstr>
      <vt:lpstr>Shap(SHapley Additive exPlanations)</vt:lpstr>
      <vt:lpstr>Shap  (*)how much amount does the parameter impact on ml model</vt:lpstr>
      <vt:lpstr>Ebm(explainable boosting machine)</vt:lpstr>
      <vt:lpstr>Root mean square plot for explainable boosting machine</vt:lpstr>
      <vt:lpstr>Component graph for ebm</vt:lpstr>
      <vt:lpstr>PowerPoint Presentation</vt:lpstr>
      <vt:lpstr>Accuracy plot for algorithm</vt:lpstr>
      <vt:lpstr>runtime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 IN HEALTHCARE SYSTEM USING    EXPLAINABLE AI</dc:title>
  <dc:creator>Rahul Balaji</dc:creator>
  <cp:lastModifiedBy>Rahul Balaji</cp:lastModifiedBy>
  <cp:revision>1</cp:revision>
  <dcterms:created xsi:type="dcterms:W3CDTF">2023-02-09T16:04:18Z</dcterms:created>
  <dcterms:modified xsi:type="dcterms:W3CDTF">2023-02-10T10:11:23Z</dcterms:modified>
</cp:coreProperties>
</file>