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4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5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A3E9-1ED7-4A47-9237-A72B1D55C7B9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E038-4D1D-4D78-9563-FEC1EFD62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8" y="853440"/>
            <a:ext cx="9871032" cy="47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327889"/>
            <a:ext cx="10097760" cy="43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1" y="820614"/>
            <a:ext cx="8824220" cy="52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34" y="1406770"/>
            <a:ext cx="9738714" cy="38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98477"/>
            <a:ext cx="8822867" cy="62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98" y="1173480"/>
            <a:ext cx="10137299" cy="41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Maheshwari</dc:creator>
  <cp:lastModifiedBy>Rahul Maheshwari</cp:lastModifiedBy>
  <cp:revision>4</cp:revision>
  <dcterms:created xsi:type="dcterms:W3CDTF">2021-04-25T08:37:28Z</dcterms:created>
  <dcterms:modified xsi:type="dcterms:W3CDTF">2021-05-13T17:23:08Z</dcterms:modified>
</cp:coreProperties>
</file>