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472"/>
    </p:cViewPr>
  </p:sorterViewPr>
  <p:notesViewPr>
    <p:cSldViewPr>
      <p:cViewPr varScale="1">
        <p:scale>
          <a:sx n="55" d="100"/>
          <a:sy n="55" d="100"/>
        </p:scale>
        <p:origin x="-28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AE891-9FD7-4DA2-9693-334B8F642E75}" type="datetimeFigureOut">
              <a:rPr lang="en-US" smtClean="0"/>
              <a:pPr/>
              <a:t>9/10/2021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8E4F2-6B25-4702-94F6-785756DC6C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AF407-2363-48B0-B65D-5507EFF4296F}" type="datetimeFigureOut">
              <a:rPr lang="en-US" smtClean="0"/>
              <a:pPr/>
              <a:t>9/10/2021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BA0AA-A944-4F78-8652-5883FDB095D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5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9/10/2021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41DBF1-B9C3-4087-8F20-C9938FB29381}" type="datetimeFigureOut">
              <a:rPr lang="en-US" smtClean="0"/>
              <a:pPr/>
              <a:t>9/10/2021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dirty="0">
                <a:ea typeface="Roboto Black" pitchFamily="2" charset="0"/>
              </a:rPr>
              <a:t>Classes, Prototypes And Modules</a:t>
            </a:r>
            <a:endParaRPr lang="en-IN" b="1" dirty="0">
              <a:ea typeface="Roboto Black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CFB3-46BE-42C3-B869-DC074D33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CDEC-1875-4EAE-A82B-B45431A453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// 📁 sayHi.js</a:t>
            </a:r>
          </a:p>
          <a:p>
            <a:r>
              <a:rPr lang="en-IN" dirty="0"/>
              <a:t>export function sayHi(user) {</a:t>
            </a:r>
          </a:p>
          <a:p>
            <a:r>
              <a:rPr lang="en-IN" dirty="0"/>
              <a:t>  alert(`Hello, ${user}!`);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📁 main.js</a:t>
            </a:r>
          </a:p>
          <a:p>
            <a:r>
              <a:rPr lang="en-IN" dirty="0"/>
              <a:t>import {sayHi} from './sayHi.js';</a:t>
            </a:r>
          </a:p>
          <a:p>
            <a:r>
              <a:rPr lang="en-IN" dirty="0"/>
              <a:t>alert(sayHi); // function...</a:t>
            </a:r>
          </a:p>
          <a:p>
            <a:r>
              <a:rPr lang="en-IN" dirty="0"/>
              <a:t>sayHi('John'); // Hello, John!</a:t>
            </a:r>
          </a:p>
        </p:txBody>
      </p:sp>
    </p:spTree>
    <p:extLst>
      <p:ext uri="{BB962C8B-B14F-4D97-AF65-F5344CB8AC3E}">
        <p14:creationId xmlns:p14="http://schemas.microsoft.com/office/powerpoint/2010/main" val="41466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A7AF-29AF-4C52-94F3-4309E603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F856-52FC-4D65-BD7E-0406827218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// 📁 user.js</a:t>
            </a:r>
          </a:p>
          <a:p>
            <a:pPr marL="0" indent="0">
              <a:buNone/>
            </a:pPr>
            <a:r>
              <a:rPr lang="en-IN" dirty="0"/>
              <a:t>export default class User { // just add "default"</a:t>
            </a:r>
          </a:p>
          <a:p>
            <a:pPr marL="0" indent="0">
              <a:buNone/>
            </a:pPr>
            <a:r>
              <a:rPr lang="en-IN" dirty="0"/>
              <a:t>  constructor(name) {</a:t>
            </a:r>
          </a:p>
          <a:p>
            <a:pPr marL="0" indent="0">
              <a:buNone/>
            </a:pPr>
            <a:r>
              <a:rPr lang="en-IN" dirty="0"/>
              <a:t>    this.name = name;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// 📁 main.js</a:t>
            </a:r>
          </a:p>
          <a:p>
            <a:pPr marL="0" indent="0">
              <a:buNone/>
            </a:pPr>
            <a:r>
              <a:rPr lang="en-IN" dirty="0"/>
              <a:t>import User from './user.js'; //</a:t>
            </a:r>
            <a:r>
              <a:rPr lang="en-IN" dirty="0">
                <a:solidFill>
                  <a:srgbClr val="FF0000"/>
                </a:solidFill>
              </a:rPr>
              <a:t> not {User}, just User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new User('John');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74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A7AF-29AF-4C52-94F3-4309E603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F856-52FC-4D65-BD7E-0406827218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20040" lvl="1" indent="0">
              <a:buNone/>
            </a:pPr>
            <a:endParaRPr lang="en-IN" dirty="0"/>
          </a:p>
          <a:p>
            <a:r>
              <a:rPr lang="en-IN" dirty="0"/>
              <a:t>Also named export may have no name.</a:t>
            </a:r>
          </a:p>
          <a:p>
            <a:pPr marL="0" indent="0">
              <a:buNone/>
            </a:pPr>
            <a:r>
              <a:rPr lang="en-IN" dirty="0"/>
              <a:t>export default function(user) { // no function name</a:t>
            </a:r>
          </a:p>
          <a:p>
            <a:pPr marL="0" indent="0">
              <a:buNone/>
            </a:pPr>
            <a:r>
              <a:rPr lang="en-IN" dirty="0"/>
              <a:t>  alert(`Hello, ${user}!`);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export default ['Jan', 'Feb', 'Mar’] // no variable name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D43E443-FE4B-4D59-8839-A88B768E4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447800"/>
            <a:ext cx="7828455" cy="15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0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Factory Function</a:t>
            </a:r>
          </a:p>
          <a:p>
            <a:r>
              <a:rPr lang="en-IN" dirty="0"/>
              <a:t>Constructor Function</a:t>
            </a:r>
          </a:p>
          <a:p>
            <a:r>
              <a:rPr lang="en-IN" dirty="0"/>
              <a:t>Prototypes</a:t>
            </a:r>
          </a:p>
          <a:p>
            <a:r>
              <a:rPr lang="en-IN" dirty="0"/>
              <a:t>Prototype inheritance</a:t>
            </a:r>
          </a:p>
          <a:p>
            <a:r>
              <a:rPr lang="en-IN" dirty="0"/>
              <a:t>Class</a:t>
            </a:r>
          </a:p>
          <a:p>
            <a:pPr lvl="1"/>
            <a:r>
              <a:rPr lang="en-IN" dirty="0"/>
              <a:t>Super()</a:t>
            </a:r>
          </a:p>
          <a:p>
            <a:r>
              <a:rPr lang="en-IN" dirty="0"/>
              <a:t>Modules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Factory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function factoryFunction(name, section){    </a:t>
            </a:r>
          </a:p>
          <a:p>
            <a:pPr marL="320040" lvl="1" indent="0">
              <a:buNone/>
            </a:pPr>
            <a:r>
              <a:rPr lang="en-IN" dirty="0"/>
              <a:t> return {     </a:t>
            </a:r>
          </a:p>
          <a:p>
            <a:pPr marL="320040" lvl="1" indent="0">
              <a:buNone/>
            </a:pPr>
            <a:r>
              <a:rPr lang="en-IN" dirty="0"/>
              <a:t>    name,     </a:t>
            </a:r>
          </a:p>
          <a:p>
            <a:pPr marL="320040" lvl="1" indent="0">
              <a:buNone/>
            </a:pPr>
            <a:r>
              <a:rPr lang="en-IN" dirty="0"/>
              <a:t>    section</a:t>
            </a:r>
          </a:p>
          <a:p>
            <a:pPr marL="320040" lvl="1" indent="0">
              <a:buNone/>
            </a:pPr>
            <a:r>
              <a:rPr lang="en-IN" dirty="0"/>
              <a:t> }</a:t>
            </a:r>
          </a:p>
          <a:p>
            <a:pPr marL="274320" lvl="1" indent="0">
              <a:buNone/>
            </a:pPr>
            <a:r>
              <a:rPr lang="en-IN" dirty="0"/>
              <a:t>}</a:t>
            </a:r>
          </a:p>
          <a:p>
            <a:pPr marL="274320" lvl="1" indent="0">
              <a:buNone/>
            </a:pPr>
            <a:r>
              <a:rPr lang="en-IN" dirty="0"/>
              <a:t>let object1 = factoryFunction("raju", "A");</a:t>
            </a:r>
          </a:p>
          <a:p>
            <a:pPr marL="274320" lvl="1" indent="0">
              <a:buNone/>
            </a:pPr>
            <a:r>
              <a:rPr lang="en-IN" dirty="0"/>
              <a:t>let object2 = factoryFunction("ramu", "B");</a:t>
            </a:r>
          </a:p>
          <a:p>
            <a:pPr marL="274320" lvl="1" indent="0">
              <a:buNone/>
            </a:pPr>
            <a:r>
              <a:rPr lang="en-IN" dirty="0"/>
              <a:t>console.log(object1, object2);</a:t>
            </a:r>
          </a:p>
          <a:p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//{ name: '</a:t>
            </a:r>
            <a:r>
              <a:rPr lang="en-IN" dirty="0" err="1">
                <a:solidFill>
                  <a:srgbClr val="00B050"/>
                </a:solidFill>
              </a:rPr>
              <a:t>raju</a:t>
            </a:r>
            <a:r>
              <a:rPr lang="en-IN" dirty="0">
                <a:solidFill>
                  <a:srgbClr val="00B050"/>
                </a:solidFill>
              </a:rPr>
              <a:t>', section: 'A' } { name: '</a:t>
            </a:r>
            <a:r>
              <a:rPr lang="en-IN" dirty="0" err="1">
                <a:solidFill>
                  <a:srgbClr val="00B050"/>
                </a:solidFill>
              </a:rPr>
              <a:t>ramu</a:t>
            </a:r>
            <a:r>
              <a:rPr lang="en-IN" dirty="0">
                <a:solidFill>
                  <a:srgbClr val="00B050"/>
                </a:solidFill>
              </a:rPr>
              <a:t>', section: 'B'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Constructor Function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B414D9-A09F-40CA-86D7-1099A19567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56792"/>
            <a:ext cx="7583625" cy="4248472"/>
          </a:xfrm>
        </p:spPr>
      </p:pic>
    </p:spTree>
    <p:extLst>
      <p:ext uri="{BB962C8B-B14F-4D97-AF65-F5344CB8AC3E}">
        <p14:creationId xmlns:p14="http://schemas.microsoft.com/office/powerpoint/2010/main" val="42256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ABF7-C903-4923-A991-7EA60187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DEE70-7795-4375-87EB-6814119EA73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86" y="1417639"/>
            <a:ext cx="6153702" cy="4836860"/>
          </a:xfrm>
        </p:spPr>
      </p:pic>
    </p:spTree>
    <p:extLst>
      <p:ext uri="{BB962C8B-B14F-4D97-AF65-F5344CB8AC3E}">
        <p14:creationId xmlns:p14="http://schemas.microsoft.com/office/powerpoint/2010/main" val="347511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0274-191C-4778-94D5-0829D8E0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B1431-46D4-4C0E-91D6-887630BB074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43050"/>
            <a:ext cx="5112568" cy="4695216"/>
          </a:xfrm>
        </p:spPr>
      </p:pic>
    </p:spTree>
    <p:extLst>
      <p:ext uri="{BB962C8B-B14F-4D97-AF65-F5344CB8AC3E}">
        <p14:creationId xmlns:p14="http://schemas.microsoft.com/office/powerpoint/2010/main" val="217881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DFE2-762E-4319-84EB-B910FCD0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649F-C1F4-4125-934B-7B42896D27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Classes are one of the features introduced in the ES6 version of JavaScript.</a:t>
            </a:r>
          </a:p>
          <a:p>
            <a:r>
              <a:rPr lang="en-IN" dirty="0"/>
              <a:t>JavaScript Classes are templates for JavaScript Objects.</a:t>
            </a:r>
          </a:p>
          <a:p>
            <a:r>
              <a:rPr lang="en-IN" dirty="0"/>
              <a:t>In JavaScript, a class is a kind of function.</a:t>
            </a:r>
          </a:p>
          <a:p>
            <a:r>
              <a:rPr lang="en-IN" dirty="0"/>
              <a:t>https://medium.com/@parsyval/javascript-prototype-vs-class-a7015d5473b</a:t>
            </a:r>
          </a:p>
        </p:txBody>
      </p:sp>
    </p:spTree>
    <p:extLst>
      <p:ext uri="{BB962C8B-B14F-4D97-AF65-F5344CB8AC3E}">
        <p14:creationId xmlns:p14="http://schemas.microsoft.com/office/powerpoint/2010/main" val="268616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D3AB-86C5-4E71-8D98-6AF3D07B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C288-0BEC-43D4-9E0A-B3A54558E2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super keyword refers to the parent class.</a:t>
            </a:r>
          </a:p>
          <a:p>
            <a:r>
              <a:rPr lang="en-IN" dirty="0"/>
              <a:t>It is used to call the constructor of the parent class and to access the parent's properties and methods.</a:t>
            </a:r>
          </a:p>
          <a:p>
            <a:pPr marL="274320" lvl="1" indent="0">
              <a:buNone/>
            </a:pPr>
            <a:r>
              <a:rPr lang="en-IN" i="1" dirty="0"/>
              <a:t>class Car {</a:t>
            </a:r>
          </a:p>
          <a:p>
            <a:pPr marL="274320" lvl="1" indent="0">
              <a:buNone/>
            </a:pPr>
            <a:r>
              <a:rPr lang="en-IN" i="1" dirty="0"/>
              <a:t>  </a:t>
            </a:r>
            <a:r>
              <a:rPr lang="en-IN" i="1" dirty="0">
                <a:solidFill>
                  <a:srgbClr val="FF0000"/>
                </a:solidFill>
              </a:rPr>
              <a:t>constructor(brand) { this.carname = brand; }</a:t>
            </a:r>
          </a:p>
          <a:p>
            <a:pPr marL="274320" lvl="1" indent="0">
              <a:buNone/>
            </a:pPr>
            <a:r>
              <a:rPr lang="en-IN" i="1" dirty="0"/>
              <a:t>}</a:t>
            </a:r>
          </a:p>
          <a:p>
            <a:pPr marL="274320" lvl="1" indent="0">
              <a:buNone/>
            </a:pPr>
            <a:r>
              <a:rPr lang="en-IN" i="1" dirty="0"/>
              <a:t>class Model extends Car {</a:t>
            </a:r>
          </a:p>
          <a:p>
            <a:pPr marL="274320" lvl="1" indent="0">
              <a:buNone/>
            </a:pPr>
            <a:r>
              <a:rPr lang="en-IN" i="1" dirty="0"/>
              <a:t>  constructor(brand, mod) {</a:t>
            </a:r>
          </a:p>
          <a:p>
            <a:pPr marL="274320" lvl="1" indent="0">
              <a:buNone/>
            </a:pPr>
            <a:r>
              <a:rPr lang="en-IN" i="1" dirty="0"/>
              <a:t>    </a:t>
            </a:r>
            <a:r>
              <a:rPr lang="en-IN" i="1" dirty="0">
                <a:solidFill>
                  <a:srgbClr val="FF0000"/>
                </a:solidFill>
              </a:rPr>
              <a:t>super(brand);</a:t>
            </a:r>
          </a:p>
          <a:p>
            <a:pPr marL="274320" lvl="1" indent="0">
              <a:buNone/>
            </a:pPr>
            <a:r>
              <a:rPr lang="en-IN" i="1" dirty="0"/>
              <a:t>    this.model = mod;</a:t>
            </a:r>
          </a:p>
          <a:p>
            <a:pPr marL="274320" lvl="1" indent="0">
              <a:buNone/>
            </a:pPr>
            <a:r>
              <a:rPr lang="en-IN" i="1" dirty="0"/>
              <a:t>    console.log(this.carname, this.model) //Ford Mustang</a:t>
            </a:r>
          </a:p>
          <a:p>
            <a:pPr marL="274320" lvl="1" indent="0">
              <a:buNone/>
            </a:pPr>
            <a:r>
              <a:rPr lang="en-IN" i="1" dirty="0"/>
              <a:t>  }</a:t>
            </a:r>
          </a:p>
          <a:p>
            <a:pPr marL="274320" lvl="1" indent="0">
              <a:buNone/>
            </a:pPr>
            <a:r>
              <a:rPr lang="en-IN" i="1" dirty="0"/>
              <a:t>}</a:t>
            </a:r>
          </a:p>
          <a:p>
            <a:pPr marL="274320" lvl="1" indent="0">
              <a:buNone/>
            </a:pPr>
            <a:r>
              <a:rPr lang="en-IN" i="1" dirty="0"/>
              <a:t>mycar = new Model("Ford", "Mustang");</a:t>
            </a:r>
          </a:p>
        </p:txBody>
      </p:sp>
    </p:spTree>
    <p:extLst>
      <p:ext uri="{BB962C8B-B14F-4D97-AF65-F5344CB8AC3E}">
        <p14:creationId xmlns:p14="http://schemas.microsoft.com/office/powerpoint/2010/main" val="162092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DFE2-762E-4319-84EB-B910FCD0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649F-C1F4-4125-934B-7B42896D27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As our application grows bigger, we want to split it into multiple files, so called “</a:t>
            </a:r>
            <a:r>
              <a:rPr lang="en-IN" dirty="0">
                <a:solidFill>
                  <a:srgbClr val="FF0000"/>
                </a:solidFill>
              </a:rPr>
              <a:t>modules</a:t>
            </a:r>
            <a:r>
              <a:rPr lang="en-IN" dirty="0"/>
              <a:t>”. A module may contain a class or a library of functions for a specific purpose.</a:t>
            </a:r>
          </a:p>
          <a:p>
            <a:r>
              <a:rPr lang="en-IN" dirty="0"/>
              <a:t>Previously used module system,</a:t>
            </a:r>
          </a:p>
          <a:p>
            <a:pPr lvl="1"/>
            <a:r>
              <a:rPr lang="en-IN" dirty="0"/>
              <a:t>AMD, CommonJS (NodeJS), UMD</a:t>
            </a:r>
          </a:p>
          <a:p>
            <a:r>
              <a:rPr lang="en-IN" dirty="0"/>
              <a:t>After ES6 Native module system is introduced.</a:t>
            </a:r>
          </a:p>
          <a:p>
            <a:r>
              <a:rPr lang="en-IN" dirty="0"/>
              <a:t>&lt;script type="module"&gt;  tell the browser that a script should be treated as a module.</a:t>
            </a:r>
          </a:p>
          <a:p>
            <a:r>
              <a:rPr lang="en-IN" dirty="0">
                <a:solidFill>
                  <a:srgbClr val="FF0000"/>
                </a:solidFill>
              </a:rPr>
              <a:t>export</a:t>
            </a:r>
            <a:r>
              <a:rPr lang="en-IN" dirty="0"/>
              <a:t> keyword labels variables and functions that should be accessible from outside the current module.</a:t>
            </a:r>
          </a:p>
          <a:p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allows the import of functionality from other modules.</a:t>
            </a:r>
          </a:p>
        </p:txBody>
      </p:sp>
    </p:spTree>
    <p:extLst>
      <p:ext uri="{BB962C8B-B14F-4D97-AF65-F5344CB8AC3E}">
        <p14:creationId xmlns:p14="http://schemas.microsoft.com/office/powerpoint/2010/main" val="1664512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822</TotalTime>
  <Words>493</Words>
  <Application>Microsoft Office PowerPoint</Application>
  <PresentationFormat>On-screen Show (4:3)</PresentationFormat>
  <Paragraphs>86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Perpetua</vt:lpstr>
      <vt:lpstr>Wingdings 2</vt:lpstr>
      <vt:lpstr>Equity</vt:lpstr>
      <vt:lpstr>Classes, Prototypes And Modules</vt:lpstr>
      <vt:lpstr>Contents</vt:lpstr>
      <vt:lpstr>Factory Function</vt:lpstr>
      <vt:lpstr>Constructor Function</vt:lpstr>
      <vt:lpstr>Prototypes</vt:lpstr>
      <vt:lpstr>Prototype Inheritance</vt:lpstr>
      <vt:lpstr>Class</vt:lpstr>
      <vt:lpstr>Super()</vt:lpstr>
      <vt:lpstr>Modules</vt:lpstr>
      <vt:lpstr>Demo</vt:lpstr>
      <vt:lpstr>Export default</vt:lpstr>
      <vt:lpstr>Difference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Natarajan</dc:creator>
  <cp:lastModifiedBy>Natarajan</cp:lastModifiedBy>
  <cp:revision>526</cp:revision>
  <dcterms:created xsi:type="dcterms:W3CDTF">2021-08-29T06:36:57Z</dcterms:created>
  <dcterms:modified xsi:type="dcterms:W3CDTF">2021-09-10T13:15:10Z</dcterms:modified>
</cp:coreProperties>
</file>