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291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344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E891-9FD7-4DA2-9693-334B8F642E75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4F2-6B25-4702-94F6-785756DC6C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F407-2363-48B0-B65D-5507EFF4296F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A0AA-A944-4F78-8652-5883FDB095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3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1DBF1-B9C3-4087-8F20-C9938FB2938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>
                <a:ea typeface="Roboto Black" pitchFamily="2" charset="0"/>
              </a:rPr>
              <a:t>Promises</a:t>
            </a:r>
            <a:endParaRPr lang="en-IN" b="1" dirty="0">
              <a:ea typeface="Roboto Blac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844-88D7-4CCE-B4CF-E95957D9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Async/Await : Promises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0DFC-8DEC-4C57-A4E5-316B17AF4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async function getTodo(){    </a:t>
            </a:r>
          </a:p>
          <a:p>
            <a:pPr marL="274320" lvl="1" indent="0">
              <a:buNone/>
            </a:pPr>
            <a:r>
              <a:rPr lang="en-IN" i="1" dirty="0"/>
              <a:t>let response = await fetch('https://jsonplaceholder.typicode.com/todos/1');  </a:t>
            </a:r>
          </a:p>
          <a:p>
            <a:pPr marL="274320" lvl="1" indent="0">
              <a:buNone/>
            </a:pPr>
            <a:r>
              <a:rPr lang="en-IN" i="1" dirty="0"/>
              <a:t>let jsonData = await </a:t>
            </a:r>
            <a:r>
              <a:rPr lang="en-IN" i="1" dirty="0" err="1"/>
              <a:t>response.json</a:t>
            </a:r>
            <a:r>
              <a:rPr lang="en-IN" i="1" dirty="0"/>
              <a:t>();   </a:t>
            </a:r>
          </a:p>
          <a:p>
            <a:pPr marL="274320" lvl="1" indent="0">
              <a:buNone/>
            </a:pPr>
            <a:r>
              <a:rPr lang="en-IN" i="1" dirty="0"/>
              <a:t>return jsonData;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getTodo().then(res =&gt; {console.log(res)})</a:t>
            </a:r>
          </a:p>
          <a:p>
            <a:pPr marL="0" indent="0">
              <a:buNone/>
            </a:pPr>
            <a:r>
              <a:rPr lang="en-IN" i="1" dirty="0"/>
              <a:t>.catch(err =&gt; {console.log(err)});</a:t>
            </a:r>
          </a:p>
        </p:txBody>
      </p:sp>
    </p:spTree>
    <p:extLst>
      <p:ext uri="{BB962C8B-B14F-4D97-AF65-F5344CB8AC3E}">
        <p14:creationId xmlns:p14="http://schemas.microsoft.com/office/powerpoint/2010/main" val="42798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Promises</a:t>
            </a:r>
          </a:p>
          <a:p>
            <a:r>
              <a:rPr lang="en-IN" dirty="0"/>
              <a:t>Fetch 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/>
              <a:t>Async/Await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Promises : es5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let promise = new Promise(function(resolve,reject){</a:t>
            </a:r>
          </a:p>
          <a:p>
            <a:pPr marL="0" indent="0">
              <a:buNone/>
            </a:pPr>
            <a:r>
              <a:rPr lang="en-IN" dirty="0"/>
              <a:t>    let x=true;</a:t>
            </a:r>
          </a:p>
          <a:p>
            <a:pPr marL="0" indent="0">
              <a:buNone/>
            </a:pPr>
            <a:r>
              <a:rPr lang="en-IN" dirty="0"/>
              <a:t>    if(x)</a:t>
            </a:r>
          </a:p>
          <a:p>
            <a:pPr marL="0" indent="0">
              <a:buNone/>
            </a:pPr>
            <a:r>
              <a:rPr lang="en-IN" dirty="0"/>
              <a:t>    resolve("yes");</a:t>
            </a:r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reject("no");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promise.then(function onSucceed(result){</a:t>
            </a:r>
          </a:p>
          <a:p>
            <a:pPr marL="0" indent="0">
              <a:buNone/>
            </a:pPr>
            <a:r>
              <a:rPr lang="en-IN" dirty="0"/>
              <a:t>    console.log(result);</a:t>
            </a:r>
          </a:p>
          <a:p>
            <a:pPr marL="0" indent="0">
              <a:buNone/>
            </a:pPr>
            <a:r>
              <a:rPr lang="en-IN" dirty="0"/>
              <a:t>}).catch(function onFailed(result){</a:t>
            </a:r>
          </a:p>
          <a:p>
            <a:pPr marL="0" indent="0">
              <a:buNone/>
            </a:pPr>
            <a:r>
              <a:rPr lang="en-IN" dirty="0"/>
              <a:t>    console.log(result);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//yes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Promises : arrow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let promise = new Promise((resolve, reject) =&gt; {</a:t>
            </a:r>
          </a:p>
          <a:p>
            <a:pPr marL="0" indent="0">
              <a:buNone/>
            </a:pPr>
            <a:r>
              <a:rPr lang="en-IN" dirty="0"/>
              <a:t>    let x=true;</a:t>
            </a:r>
          </a:p>
          <a:p>
            <a:pPr marL="0" indent="0">
              <a:buNone/>
            </a:pPr>
            <a:r>
              <a:rPr lang="en-IN" dirty="0"/>
              <a:t>    if(x)</a:t>
            </a:r>
          </a:p>
          <a:p>
            <a:pPr marL="0" indent="0">
              <a:buNone/>
            </a:pPr>
            <a:r>
              <a:rPr lang="en-IN" dirty="0"/>
              <a:t>    resolve("yes");</a:t>
            </a:r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reject("no");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promise.then(res =&gt; {</a:t>
            </a:r>
          </a:p>
          <a:p>
            <a:pPr marL="0" indent="0">
              <a:buNone/>
            </a:pPr>
            <a:r>
              <a:rPr lang="en-IN" dirty="0"/>
              <a:t>    console.log(res);</a:t>
            </a:r>
          </a:p>
          <a:p>
            <a:pPr marL="0" indent="0">
              <a:buNone/>
            </a:pPr>
            <a:r>
              <a:rPr lang="en-IN" dirty="0"/>
              <a:t>}).catch(err =&gt; {</a:t>
            </a:r>
          </a:p>
          <a:p>
            <a:pPr marL="0" indent="0">
              <a:buNone/>
            </a:pPr>
            <a:r>
              <a:rPr lang="en-IN" dirty="0"/>
              <a:t>    console.log(err);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//yes</a:t>
            </a:r>
          </a:p>
        </p:txBody>
      </p:sp>
    </p:spTree>
    <p:extLst>
      <p:ext uri="{BB962C8B-B14F-4D97-AF65-F5344CB8AC3E}">
        <p14:creationId xmlns:p14="http://schemas.microsoft.com/office/powerpoint/2010/main" val="38091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807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/>
              <a:t>Promises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392" y="1000696"/>
            <a:ext cx="7772400" cy="5956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let promise = new Promise((resolve, reject) =&gt; {</a:t>
            </a:r>
          </a:p>
          <a:p>
            <a:pPr marL="0" indent="0">
              <a:buNone/>
            </a:pPr>
            <a:r>
              <a:rPr lang="en-IN" dirty="0"/>
              <a:t>    let x =2000;</a:t>
            </a:r>
          </a:p>
          <a:p>
            <a:pPr marL="0" indent="0">
              <a:buNone/>
            </a:pPr>
            <a:r>
              <a:rPr lang="en-IN" dirty="0"/>
              <a:t>    function callback(){</a:t>
            </a:r>
          </a:p>
          <a:p>
            <a:pPr marL="0" indent="0">
              <a:buNone/>
            </a:pPr>
            <a:r>
              <a:rPr lang="en-IN" dirty="0"/>
              <a:t>       if(x) resolve("yes");</a:t>
            </a:r>
          </a:p>
          <a:p>
            <a:pPr marL="0" indent="0">
              <a:buNone/>
            </a:pPr>
            <a:r>
              <a:rPr lang="en-IN" dirty="0"/>
              <a:t>       else reject("no");        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setTimeout</a:t>
            </a:r>
            <a:r>
              <a:rPr lang="en-IN" dirty="0"/>
              <a:t>(</a:t>
            </a:r>
            <a:r>
              <a:rPr lang="en-IN" dirty="0" err="1"/>
              <a:t>callback,x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console.log(`delay ${x}...`);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promise.</a:t>
            </a:r>
            <a:r>
              <a:rPr lang="en-IN" dirty="0">
                <a:solidFill>
                  <a:srgbClr val="FF0000"/>
                </a:solidFill>
              </a:rPr>
              <a:t>then</a:t>
            </a:r>
            <a:r>
              <a:rPr lang="en-IN" dirty="0"/>
              <a:t>(res =&gt; {</a:t>
            </a:r>
          </a:p>
          <a:p>
            <a:pPr marL="0" indent="0">
              <a:buNone/>
            </a:pPr>
            <a:r>
              <a:rPr lang="en-IN" dirty="0"/>
              <a:t>    console.log(res);</a:t>
            </a:r>
          </a:p>
          <a:p>
            <a:pPr marL="0" indent="0">
              <a:buNone/>
            </a:pPr>
            <a:r>
              <a:rPr lang="en-IN" dirty="0"/>
              <a:t>}).</a:t>
            </a:r>
            <a:r>
              <a:rPr lang="en-IN" dirty="0">
                <a:solidFill>
                  <a:srgbClr val="FF0000"/>
                </a:solidFill>
              </a:rPr>
              <a:t>catch</a:t>
            </a:r>
            <a:r>
              <a:rPr lang="en-IN" dirty="0"/>
              <a:t>(err =&gt; {</a:t>
            </a:r>
          </a:p>
          <a:p>
            <a:pPr marL="0" indent="0">
              <a:buNone/>
            </a:pPr>
            <a:r>
              <a:rPr lang="en-IN" dirty="0"/>
              <a:t>    console.log(err);</a:t>
            </a:r>
          </a:p>
          <a:p>
            <a:pPr marL="0" indent="0">
              <a:buNone/>
            </a:pPr>
            <a:r>
              <a:rPr lang="en-IN" dirty="0"/>
              <a:t>}). </a:t>
            </a:r>
            <a:r>
              <a:rPr lang="en-IN" dirty="0">
                <a:solidFill>
                  <a:srgbClr val="FF0000"/>
                </a:solidFill>
              </a:rPr>
              <a:t>finally</a:t>
            </a:r>
            <a:r>
              <a:rPr lang="en-IN" dirty="0"/>
              <a:t>(()=&gt; {</a:t>
            </a:r>
          </a:p>
          <a:p>
            <a:pPr marL="0" indent="0">
              <a:buNone/>
            </a:pPr>
            <a:r>
              <a:rPr lang="en-IN" dirty="0"/>
              <a:t>    console.log("finished")   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//delay 2000...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[note : will print after 2 seconds]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//yes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//finished</a:t>
            </a:r>
          </a:p>
        </p:txBody>
      </p:sp>
    </p:spTree>
    <p:extLst>
      <p:ext uri="{BB962C8B-B14F-4D97-AF65-F5344CB8AC3E}">
        <p14:creationId xmlns:p14="http://schemas.microsoft.com/office/powerpoint/2010/main" val="306744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9214-6DB3-4770-89CF-4C85003B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Promises Vs Call backs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7BB80-C247-4F6D-8F66-B3C5072D9C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7"/>
          <a:stretch/>
        </p:blipFill>
        <p:spPr>
          <a:xfrm>
            <a:off x="611560" y="2204864"/>
            <a:ext cx="4608512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C5804-D1EE-47CC-B22C-8101A25E3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3"/>
          <a:stretch/>
        </p:blipFill>
        <p:spPr>
          <a:xfrm>
            <a:off x="5436096" y="1700808"/>
            <a:ext cx="3463873" cy="4419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0085B3-D857-4BDE-A762-4BCDD36BAA1A}"/>
              </a:ext>
            </a:extLst>
          </p:cNvPr>
          <p:cNvCxnSpPr>
            <a:cxnSpLocks/>
          </p:cNvCxnSpPr>
          <p:nvPr/>
        </p:nvCxnSpPr>
        <p:spPr>
          <a:xfrm>
            <a:off x="6327120" y="3789040"/>
            <a:ext cx="189096" cy="2470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22429E-29C4-420D-AC6D-5B74EC42814E}"/>
              </a:ext>
            </a:extLst>
          </p:cNvPr>
          <p:cNvSpPr txBox="1"/>
          <p:nvPr/>
        </p:nvSpPr>
        <p:spPr>
          <a:xfrm>
            <a:off x="5672876" y="625955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Pyramid of Doom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D83933-7088-4612-92F9-F5D7FE759628}"/>
              </a:ext>
            </a:extLst>
          </p:cNvPr>
          <p:cNvCxnSpPr>
            <a:cxnSpLocks/>
          </p:cNvCxnSpPr>
          <p:nvPr/>
        </p:nvCxnSpPr>
        <p:spPr>
          <a:xfrm>
            <a:off x="1259632" y="4437112"/>
            <a:ext cx="1296144" cy="1683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95EFCB-AEC7-4DB9-9990-489271C85AFA}"/>
              </a:ext>
            </a:extLst>
          </p:cNvPr>
          <p:cNvSpPr txBox="1"/>
          <p:nvPr/>
        </p:nvSpPr>
        <p:spPr>
          <a:xfrm>
            <a:off x="1724779" y="6074886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Promise Chaining</a:t>
            </a:r>
          </a:p>
        </p:txBody>
      </p:sp>
    </p:spTree>
    <p:extLst>
      <p:ext uri="{BB962C8B-B14F-4D97-AF65-F5344CB8AC3E}">
        <p14:creationId xmlns:p14="http://schemas.microsoft.com/office/powerpoint/2010/main" val="132230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18D7-46CB-48F0-9AE8-5B47C649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D259-3DC7-41DE-9BB4-F10454E1D1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It’s the conversion of a function that accepts a callback into a function that returns a promise.</a:t>
            </a:r>
          </a:p>
          <a:p>
            <a:pPr marL="274320" lvl="1" indent="0">
              <a:buNone/>
            </a:pPr>
            <a:r>
              <a:rPr lang="en-IN" i="1" dirty="0"/>
              <a:t>let loadScriptPromise = function(callback) {  </a:t>
            </a:r>
          </a:p>
          <a:p>
            <a:pPr marL="274320" lvl="1" indent="0">
              <a:buNone/>
            </a:pPr>
            <a:r>
              <a:rPr lang="en-IN" i="1" dirty="0">
                <a:solidFill>
                  <a:srgbClr val="FF0000"/>
                </a:solidFill>
              </a:rPr>
              <a:t>return new Promise</a:t>
            </a:r>
            <a:r>
              <a:rPr lang="en-IN" i="1" dirty="0"/>
              <a:t>((resolve, reject) =&gt; {     </a:t>
            </a:r>
          </a:p>
          <a:p>
            <a:pPr marL="274320" lvl="1" indent="0">
              <a:buNone/>
            </a:pPr>
            <a:r>
              <a:rPr lang="en-IN" i="1" dirty="0"/>
              <a:t>	 if (callback()) resolve("succeed");      </a:t>
            </a:r>
          </a:p>
          <a:p>
            <a:pPr marL="274320" lvl="1" indent="0">
              <a:buNone/>
            </a:pPr>
            <a:r>
              <a:rPr lang="en-IN" i="1" dirty="0"/>
              <a:t>	else reject("rejected");  </a:t>
            </a:r>
          </a:p>
          <a:p>
            <a:pPr marL="274320" lvl="1" indent="0">
              <a:buNone/>
            </a:pPr>
            <a:r>
              <a:rPr lang="en-IN" i="1" dirty="0"/>
              <a:t>	});</a:t>
            </a:r>
          </a:p>
          <a:p>
            <a:pPr marL="274320" lvl="1" indent="0">
              <a:buNone/>
            </a:pPr>
            <a:r>
              <a:rPr lang="en-IN" i="1" dirty="0"/>
              <a:t>};</a:t>
            </a:r>
          </a:p>
          <a:p>
            <a:pPr marL="274320" lvl="1" indent="0">
              <a:buNone/>
            </a:pPr>
            <a:r>
              <a:rPr lang="en-IN" i="1" dirty="0"/>
              <a:t>loadScriptPromise(()=&gt;true).then(res=&gt; {console.log(res)})</a:t>
            </a:r>
          </a:p>
          <a:p>
            <a:pPr marL="274320" lvl="1" indent="0">
              <a:buNone/>
            </a:pPr>
            <a:r>
              <a:rPr lang="en-IN" i="1" dirty="0"/>
              <a:t>.catch(err =&gt; {console.log(err)});</a:t>
            </a:r>
          </a:p>
          <a:p>
            <a:pPr marL="274320" lvl="1" indent="0">
              <a:buNone/>
            </a:pPr>
            <a:endParaRPr lang="en-IN" i="1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IN" i="1" dirty="0">
                <a:solidFill>
                  <a:srgbClr val="FF0000"/>
                </a:solidFill>
              </a:rPr>
              <a:t>//succeed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2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18D7-46CB-48F0-9AE8-5B47C649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</a:t>
            </a:r>
            <a:r>
              <a:rPr lang="en-IN" dirty="0" err="1"/>
              <a:t>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D259-3DC7-41DE-9BB4-F10454E1D1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Fetch </a:t>
            </a:r>
            <a:r>
              <a:rPr lang="en-IN" dirty="0" err="1"/>
              <a:t>api</a:t>
            </a:r>
            <a:r>
              <a:rPr lang="en-IN" dirty="0"/>
              <a:t> returns promises.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let promise = fetch('https://jsonplaceholder.typicode.com/todos/1’);</a:t>
            </a:r>
          </a:p>
          <a:p>
            <a:pPr marL="0" indent="0">
              <a:buNone/>
            </a:pPr>
            <a:r>
              <a:rPr lang="en-IN" i="1" dirty="0"/>
              <a:t>promise</a:t>
            </a:r>
          </a:p>
          <a:p>
            <a:pPr marL="0" indent="0">
              <a:buNone/>
            </a:pPr>
            <a:r>
              <a:rPr lang="en-IN" i="1" dirty="0"/>
              <a:t>.then(response =&gt; </a:t>
            </a:r>
            <a:r>
              <a:rPr lang="en-IN" i="1" dirty="0" err="1"/>
              <a:t>response.json</a:t>
            </a:r>
            <a:r>
              <a:rPr lang="en-IN" i="1" dirty="0"/>
              <a:t>())</a:t>
            </a:r>
          </a:p>
          <a:p>
            <a:pPr marL="0" indent="0">
              <a:buNone/>
            </a:pPr>
            <a:r>
              <a:rPr lang="en-IN" i="1" dirty="0"/>
              <a:t>.then(json =&gt; console.log(json))</a:t>
            </a:r>
          </a:p>
          <a:p>
            <a:pPr marL="0" indent="0">
              <a:buNone/>
            </a:pPr>
            <a:r>
              <a:rPr lang="en-IN" i="1" dirty="0"/>
              <a:t>.catch(err =&gt; {    console.log(err);})</a:t>
            </a:r>
          </a:p>
          <a:p>
            <a:pPr marL="0" indent="0">
              <a:buNone/>
            </a:pPr>
            <a:r>
              <a:rPr lang="en-IN" i="1" dirty="0"/>
              <a:t>.finally(()=&gt; {    console.log("finished")   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75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F24F-9572-446A-878F-10FDD4D2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723-5B20-4880-A897-85EFEF4BBA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There’s a special syntax to work with promises in a more comfortable fashion, called “async/await”. It’s surprisingly easy to understand and use.</a:t>
            </a:r>
          </a:p>
          <a:p>
            <a:r>
              <a:rPr lang="en-IN" dirty="0"/>
              <a:t>Async functions always return a promise. If the return value of an async function is not explicitly a promise, it will be implicitly wrapped in a promise</a:t>
            </a:r>
          </a:p>
          <a:p>
            <a:endParaRPr lang="en-IN" dirty="0"/>
          </a:p>
          <a:p>
            <a:pPr marL="274320" lvl="1" indent="0">
              <a:buNone/>
            </a:pPr>
            <a:r>
              <a:rPr lang="en-IN" dirty="0"/>
              <a:t>async function f() {</a:t>
            </a:r>
          </a:p>
          <a:p>
            <a:pPr marL="274320" lvl="1" indent="0">
              <a:buNone/>
            </a:pPr>
            <a:r>
              <a:rPr lang="en-IN" dirty="0"/>
              <a:t>let promise = new Promise((resolve, reject) =&gt; {</a:t>
            </a:r>
          </a:p>
          <a:p>
            <a:pPr marL="274320" lvl="1" indent="0">
              <a:buNone/>
            </a:pPr>
            <a:r>
              <a:rPr lang="en-IN" dirty="0"/>
              <a:t>    </a:t>
            </a:r>
            <a:r>
              <a:rPr lang="en-IN" dirty="0" err="1"/>
              <a:t>setTimeout</a:t>
            </a:r>
            <a:r>
              <a:rPr lang="en-IN" dirty="0"/>
              <a:t>(() =&gt; resolve("done!"), 1000)</a:t>
            </a:r>
          </a:p>
          <a:p>
            <a:pPr marL="274320" lvl="1" indent="0">
              <a:buNone/>
            </a:pPr>
            <a:r>
              <a:rPr lang="en-IN" dirty="0"/>
              <a:t>});</a:t>
            </a:r>
          </a:p>
          <a:p>
            <a:pPr marL="274320" lvl="1" indent="0">
              <a:buNone/>
            </a:pPr>
            <a:r>
              <a:rPr lang="en-IN" dirty="0"/>
              <a:t>let result = await promise; // wait until the promise resolves (*)</a:t>
            </a:r>
          </a:p>
          <a:p>
            <a:pPr marL="274320" lvl="1" indent="0">
              <a:buNone/>
            </a:pPr>
            <a:r>
              <a:rPr lang="en-IN" dirty="0"/>
              <a:t>alert(result); // "done!"</a:t>
            </a:r>
          </a:p>
          <a:p>
            <a:pPr marL="274320" lvl="1" indent="0">
              <a:buNone/>
            </a:pPr>
            <a:r>
              <a:rPr lang="en-IN" dirty="0"/>
              <a:t>}</a:t>
            </a:r>
          </a:p>
          <a:p>
            <a:pPr marL="274320" lvl="1" indent="0">
              <a:buNone/>
            </a:pPr>
            <a:r>
              <a:rPr lang="en-IN" dirty="0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352866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1836</TotalTime>
  <Words>609</Words>
  <Application>Microsoft Office PowerPoint</Application>
  <PresentationFormat>On-screen Show (4:3)</PresentationFormat>
  <Paragraphs>107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Equity</vt:lpstr>
      <vt:lpstr>Promises</vt:lpstr>
      <vt:lpstr>Contents</vt:lpstr>
      <vt:lpstr>Promises : es5</vt:lpstr>
      <vt:lpstr>Promises : arrow function</vt:lpstr>
      <vt:lpstr>~practice~ Promises</vt:lpstr>
      <vt:lpstr>Promises Vs Call backs</vt:lpstr>
      <vt:lpstr>Promisification</vt:lpstr>
      <vt:lpstr>Fetch api</vt:lpstr>
      <vt:lpstr>Async/Await</vt:lpstr>
      <vt:lpstr>Async/Await : Promises 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Natarajan</dc:creator>
  <cp:lastModifiedBy>Natarajan</cp:lastModifiedBy>
  <cp:revision>613</cp:revision>
  <dcterms:created xsi:type="dcterms:W3CDTF">2021-08-29T06:36:57Z</dcterms:created>
  <dcterms:modified xsi:type="dcterms:W3CDTF">2021-09-09T08:40:53Z</dcterms:modified>
</cp:coreProperties>
</file>