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1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0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0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466C-2527-49AA-836A-F3632C36A775}" type="datetimeFigureOut">
              <a:rPr lang="en-IN" smtClean="0"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A07-3D6E-4EC4-BB52-2EFFC0360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Floating point arithmetic on Neuromorphic chip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Arun</a:t>
            </a:r>
            <a:r>
              <a:rPr lang="en-IN" dirty="0" smtClean="0"/>
              <a:t> M George</a:t>
            </a:r>
          </a:p>
          <a:p>
            <a:r>
              <a:rPr lang="en-IN" dirty="0" smtClean="0"/>
              <a:t>Rahul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31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Addition/Subtraction flow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9223" y="1715588"/>
            <a:ext cx="1410789" cy="426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Normalize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38696" y="1933303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90012" y="1928949"/>
            <a:ext cx="844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4742" y="17442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(Input 2)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593256" y="17442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(Input 1)</a:t>
            </a:r>
            <a:r>
              <a:rPr lang="en-IN" baseline="-25000" dirty="0" smtClean="0"/>
              <a:t>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357153" y="2629900"/>
            <a:ext cx="1854926" cy="269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 exponents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84616" y="2145689"/>
            <a:ext cx="1" cy="47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3239588" y="3353641"/>
            <a:ext cx="2090056" cy="86566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sign bits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28650" y="3455095"/>
            <a:ext cx="1135292" cy="665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Mantissas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909075" y="3452527"/>
            <a:ext cx="1397728" cy="667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Subtract Mantissas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4616" y="2888515"/>
            <a:ext cx="1" cy="47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3"/>
          </p:cNvCxnSpPr>
          <p:nvPr/>
        </p:nvCxnSpPr>
        <p:spPr>
          <a:xfrm flipH="1">
            <a:off x="1763942" y="3786471"/>
            <a:ext cx="1475646" cy="1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9772" y="348665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Addition</a:t>
            </a:r>
            <a:endParaRPr lang="en-IN" dirty="0"/>
          </a:p>
        </p:txBody>
      </p:sp>
      <p:cxnSp>
        <p:nvCxnSpPr>
          <p:cNvPr id="30" name="Straight Arrow Connector 29"/>
          <p:cNvCxnSpPr>
            <a:endCxn id="21" idx="1"/>
          </p:cNvCxnSpPr>
          <p:nvPr/>
        </p:nvCxnSpPr>
        <p:spPr>
          <a:xfrm flipV="1">
            <a:off x="5329644" y="3786472"/>
            <a:ext cx="1579431" cy="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2377" y="3495841"/>
            <a:ext cx="12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Subtraction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175657" y="4613336"/>
            <a:ext cx="6479177" cy="46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Normalize and rounding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393371" y="4121545"/>
            <a:ext cx="1" cy="47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19554" y="4121545"/>
            <a:ext cx="1" cy="47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84616" y="5093480"/>
            <a:ext cx="1" cy="47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46648" y="55864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(Output)</a:t>
            </a:r>
            <a:r>
              <a:rPr lang="en-IN" baseline="-25000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6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X</a:t>
            </a:r>
            <a:r>
              <a:rPr lang="en-IN" dirty="0"/>
              <a:t> is </a:t>
            </a:r>
            <a:r>
              <a:rPr lang="en-IN" b="1" dirty="0"/>
              <a:t>1.110 x 2</a:t>
            </a:r>
            <a:r>
              <a:rPr lang="en-IN" b="1" baseline="30000" dirty="0"/>
              <a:t>2</a:t>
            </a:r>
            <a:r>
              <a:rPr lang="en-IN" dirty="0"/>
              <a:t>, and </a:t>
            </a:r>
            <a:r>
              <a:rPr lang="en-IN" b="1" dirty="0"/>
              <a:t>Y</a:t>
            </a:r>
            <a:r>
              <a:rPr lang="en-IN" dirty="0"/>
              <a:t> is </a:t>
            </a:r>
            <a:r>
              <a:rPr lang="en-IN" b="1" dirty="0"/>
              <a:t>1.000 x </a:t>
            </a:r>
            <a:r>
              <a:rPr lang="en-IN" b="1" dirty="0" smtClean="0"/>
              <a:t>2</a:t>
            </a:r>
            <a:r>
              <a:rPr lang="en-IN" b="1" baseline="30000" dirty="0" smtClean="0"/>
              <a:t>0</a:t>
            </a:r>
          </a:p>
          <a:p>
            <a:r>
              <a:rPr lang="en-IN" dirty="0" smtClean="0"/>
              <a:t>Match exponents -&gt;</a:t>
            </a:r>
            <a:r>
              <a:rPr lang="en-IN" b="1" dirty="0" smtClean="0"/>
              <a:t> Y</a:t>
            </a:r>
            <a:r>
              <a:rPr lang="en-IN" dirty="0" smtClean="0"/>
              <a:t>‘ =</a:t>
            </a:r>
            <a:r>
              <a:rPr lang="en-IN" dirty="0"/>
              <a:t> </a:t>
            </a:r>
            <a:r>
              <a:rPr lang="en-IN" b="1" dirty="0"/>
              <a:t>0.0100 x </a:t>
            </a:r>
            <a:r>
              <a:rPr lang="en-IN" b="1" dirty="0" smtClean="0"/>
              <a:t>2</a:t>
            </a:r>
            <a:r>
              <a:rPr lang="en-IN" b="1" baseline="30000" dirty="0" smtClean="0"/>
              <a:t>2</a:t>
            </a:r>
          </a:p>
          <a:p>
            <a:r>
              <a:rPr lang="en-IN" dirty="0"/>
              <a:t>add </a:t>
            </a:r>
            <a:r>
              <a:rPr lang="en-IN" b="1" dirty="0"/>
              <a:t>1.110</a:t>
            </a:r>
            <a:r>
              <a:rPr lang="en-IN" b="1" baseline="-25000" dirty="0"/>
              <a:t>two</a:t>
            </a:r>
            <a:r>
              <a:rPr lang="en-IN" dirty="0"/>
              <a:t> to </a:t>
            </a:r>
            <a:r>
              <a:rPr lang="en-IN" b="1" dirty="0"/>
              <a:t>0.01</a:t>
            </a:r>
            <a:r>
              <a:rPr lang="en-IN" b="1" baseline="-25000" dirty="0"/>
              <a:t>two</a:t>
            </a:r>
            <a:r>
              <a:rPr lang="en-IN" dirty="0"/>
              <a:t>. The sum is: </a:t>
            </a:r>
            <a:r>
              <a:rPr lang="en-IN" b="1" dirty="0" smtClean="0"/>
              <a:t>10.0</a:t>
            </a:r>
            <a:r>
              <a:rPr lang="en-IN" b="1" baseline="-25000" dirty="0" smtClean="0"/>
              <a:t>two</a:t>
            </a:r>
          </a:p>
          <a:p>
            <a:r>
              <a:rPr lang="en-IN" dirty="0"/>
              <a:t>sum </a:t>
            </a:r>
            <a:r>
              <a:rPr lang="en-IN" dirty="0" smtClean="0"/>
              <a:t>does </a:t>
            </a:r>
            <a:r>
              <a:rPr lang="en-IN" dirty="0"/>
              <a:t>not have a single bit of value </a:t>
            </a:r>
            <a:r>
              <a:rPr lang="en-IN" dirty="0" smtClean="0"/>
              <a:t>1, so normalize to get </a:t>
            </a:r>
            <a:r>
              <a:rPr lang="en-IN" b="1" dirty="0"/>
              <a:t>1.000 x 2</a:t>
            </a:r>
            <a:r>
              <a:rPr lang="en-IN" b="1" baseline="30000" dirty="0"/>
              <a:t>3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56314"/>
            <a:ext cx="3455433" cy="1504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83" y="4380547"/>
            <a:ext cx="3893411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Architecture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59428" y="2808514"/>
            <a:ext cx="5264332" cy="2168435"/>
            <a:chOff x="1959428" y="2808514"/>
            <a:chExt cx="4802777" cy="1653927"/>
          </a:xfrm>
        </p:grpSpPr>
        <p:sp>
          <p:nvSpPr>
            <p:cNvPr id="4" name="Rectangle 3"/>
            <p:cNvSpPr/>
            <p:nvPr/>
          </p:nvSpPr>
          <p:spPr>
            <a:xfrm>
              <a:off x="1959428" y="2808514"/>
              <a:ext cx="1946365" cy="535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Addition of two binary numbers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5840" y="2808514"/>
              <a:ext cx="1946365" cy="535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Normalize binary numbers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9428" y="3926864"/>
              <a:ext cx="2054497" cy="5355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Compute 2’s complement 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932610" y="3344091"/>
              <a:ext cx="4296" cy="582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905793" y="3076303"/>
              <a:ext cx="9100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332411" y="2573383"/>
            <a:ext cx="6165669" cy="27170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834742" y="17442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(Input 2)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04083" y="17583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(Input 1)</a:t>
            </a:r>
            <a:r>
              <a:rPr lang="en-IN" baseline="-25000" dirty="0" smtClean="0"/>
              <a:t>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45471" y="572277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(Output)</a:t>
            </a:r>
            <a:r>
              <a:rPr lang="en-IN" baseline="-25000" dirty="0" smtClean="0"/>
              <a:t>2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2240073" y="2127722"/>
            <a:ext cx="1177" cy="4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70731" y="2120799"/>
            <a:ext cx="1177" cy="4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83439" y="5283273"/>
            <a:ext cx="1177" cy="45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90346" y="4240979"/>
            <a:ext cx="2133414" cy="73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 exponents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092842" y="3510700"/>
            <a:ext cx="997505" cy="73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Design for addition </a:t>
            </a:r>
            <a:r>
              <a:rPr lang="en-IN" dirty="0"/>
              <a:t>of two binary </a:t>
            </a:r>
            <a:r>
              <a:rPr lang="en-IN" dirty="0" smtClean="0"/>
              <a:t>numbers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71672"/>
            <a:ext cx="7886700" cy="4259244"/>
          </a:xfrm>
        </p:spPr>
      </p:pic>
    </p:spTree>
    <p:extLst>
      <p:ext uri="{BB962C8B-B14F-4D97-AF65-F5344CB8AC3E}">
        <p14:creationId xmlns:p14="http://schemas.microsoft.com/office/powerpoint/2010/main" val="37091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and implementation of –</a:t>
            </a:r>
          </a:p>
          <a:p>
            <a:pPr lvl="1"/>
            <a:r>
              <a:rPr lang="en-IN" dirty="0" smtClean="0"/>
              <a:t>Matching exponents</a:t>
            </a:r>
          </a:p>
          <a:p>
            <a:pPr lvl="1"/>
            <a:r>
              <a:rPr lang="en-IN" dirty="0" smtClean="0"/>
              <a:t>Subtraction</a:t>
            </a:r>
          </a:p>
          <a:p>
            <a:pPr lvl="1"/>
            <a:r>
              <a:rPr lang="en-IN" dirty="0" smtClean="0"/>
              <a:t>Normalization</a:t>
            </a:r>
          </a:p>
          <a:p>
            <a:pPr lvl="1"/>
            <a:r>
              <a:rPr lang="en-IN" dirty="0" smtClean="0"/>
              <a:t>2’s complement</a:t>
            </a:r>
          </a:p>
          <a:p>
            <a:pPr lvl="1"/>
            <a:r>
              <a:rPr lang="en-IN" dirty="0" smtClean="0"/>
              <a:t>Rounding</a:t>
            </a:r>
          </a:p>
          <a:p>
            <a:r>
              <a:rPr lang="en-IN" dirty="0" smtClean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2446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83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Floating point arithmetic on Neuromorphic chip</vt:lpstr>
      <vt:lpstr>Addition/Subtraction flow</vt:lpstr>
      <vt:lpstr>Example</vt:lpstr>
      <vt:lpstr>Architecture</vt:lpstr>
      <vt:lpstr>Design for addition of two binary numbers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arithmetic on Neuromorphic chip</dc:title>
  <dc:creator>Rahul Sharma</dc:creator>
  <cp:lastModifiedBy>Rahul Sharma</cp:lastModifiedBy>
  <cp:revision>5</cp:revision>
  <dcterms:created xsi:type="dcterms:W3CDTF">2017-10-13T11:14:40Z</dcterms:created>
  <dcterms:modified xsi:type="dcterms:W3CDTF">2017-10-13T11:54:09Z</dcterms:modified>
</cp:coreProperties>
</file>