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4.png" ContentType="image/png"/>
  <Override PartName="/ppt/media/image3.png" ContentType="image/pn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4572000" cy="4572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28600" y="182160"/>
            <a:ext cx="4114440" cy="763200"/>
          </a:xfrm>
          <a:prstGeom prst="rect">
            <a:avLst/>
          </a:prstGeom>
        </p:spPr>
        <p:txBody>
          <a:bodyPr lIns="0" rIns="0" tIns="0" bIns="0" anchor="ctr"/>
          <a:p>
            <a:pPr algn="ctr"/>
            <a:endParaRPr/>
          </a:p>
        </p:txBody>
      </p:sp>
      <p:sp>
        <p:nvSpPr>
          <p:cNvPr id="24" name="PlaceHolder 2"/>
          <p:cNvSpPr>
            <a:spLocks noGrp="1"/>
          </p:cNvSpPr>
          <p:nvPr>
            <p:ph type="body"/>
          </p:nvPr>
        </p:nvSpPr>
        <p:spPr>
          <a:xfrm>
            <a:off x="228600" y="1069560"/>
            <a:ext cx="4114440" cy="1264320"/>
          </a:xfrm>
          <a:prstGeom prst="rect">
            <a:avLst/>
          </a:prstGeom>
        </p:spPr>
        <p:txBody>
          <a:bodyPr lIns="0" rIns="0" tIns="0" bIns="0"/>
          <a:p>
            <a:endParaRPr/>
          </a:p>
        </p:txBody>
      </p:sp>
      <p:sp>
        <p:nvSpPr>
          <p:cNvPr id="25" name="PlaceHolder 3"/>
          <p:cNvSpPr>
            <a:spLocks noGrp="1"/>
          </p:cNvSpPr>
          <p:nvPr>
            <p:ph type="body"/>
          </p:nvPr>
        </p:nvSpPr>
        <p:spPr>
          <a:xfrm>
            <a:off x="228600" y="2454480"/>
            <a:ext cx="4114440" cy="126432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28600" y="182160"/>
            <a:ext cx="4114440" cy="763200"/>
          </a:xfrm>
          <a:prstGeom prst="rect">
            <a:avLst/>
          </a:prstGeom>
        </p:spPr>
        <p:txBody>
          <a:bodyPr lIns="0" rIns="0" tIns="0" bIns="0" anchor="ctr"/>
          <a:p>
            <a:pPr algn="ctr"/>
            <a:endParaRPr/>
          </a:p>
        </p:txBody>
      </p:sp>
      <p:sp>
        <p:nvSpPr>
          <p:cNvPr id="27" name="PlaceHolder 2"/>
          <p:cNvSpPr>
            <a:spLocks noGrp="1"/>
          </p:cNvSpPr>
          <p:nvPr>
            <p:ph type="body"/>
          </p:nvPr>
        </p:nvSpPr>
        <p:spPr>
          <a:xfrm>
            <a:off x="228600" y="1069560"/>
            <a:ext cx="2007720" cy="1264320"/>
          </a:xfrm>
          <a:prstGeom prst="rect">
            <a:avLst/>
          </a:prstGeom>
        </p:spPr>
        <p:txBody>
          <a:bodyPr lIns="0" rIns="0" tIns="0" bIns="0"/>
          <a:p>
            <a:endParaRPr/>
          </a:p>
        </p:txBody>
      </p:sp>
      <p:sp>
        <p:nvSpPr>
          <p:cNvPr id="28" name="PlaceHolder 3"/>
          <p:cNvSpPr>
            <a:spLocks noGrp="1"/>
          </p:cNvSpPr>
          <p:nvPr>
            <p:ph type="body"/>
          </p:nvPr>
        </p:nvSpPr>
        <p:spPr>
          <a:xfrm>
            <a:off x="2337120" y="1069560"/>
            <a:ext cx="2007720" cy="1264320"/>
          </a:xfrm>
          <a:prstGeom prst="rect">
            <a:avLst/>
          </a:prstGeom>
        </p:spPr>
        <p:txBody>
          <a:bodyPr lIns="0" rIns="0" tIns="0" bIns="0"/>
          <a:p>
            <a:endParaRPr/>
          </a:p>
        </p:txBody>
      </p:sp>
      <p:sp>
        <p:nvSpPr>
          <p:cNvPr id="29" name="PlaceHolder 4"/>
          <p:cNvSpPr>
            <a:spLocks noGrp="1"/>
          </p:cNvSpPr>
          <p:nvPr>
            <p:ph type="body"/>
          </p:nvPr>
        </p:nvSpPr>
        <p:spPr>
          <a:xfrm>
            <a:off x="2337120" y="2454480"/>
            <a:ext cx="2007720" cy="1264320"/>
          </a:xfrm>
          <a:prstGeom prst="rect">
            <a:avLst/>
          </a:prstGeom>
        </p:spPr>
        <p:txBody>
          <a:bodyPr lIns="0" rIns="0" tIns="0" bIns="0"/>
          <a:p>
            <a:endParaRPr/>
          </a:p>
        </p:txBody>
      </p:sp>
      <p:sp>
        <p:nvSpPr>
          <p:cNvPr id="30" name="PlaceHolder 5"/>
          <p:cNvSpPr>
            <a:spLocks noGrp="1"/>
          </p:cNvSpPr>
          <p:nvPr>
            <p:ph type="body"/>
          </p:nvPr>
        </p:nvSpPr>
        <p:spPr>
          <a:xfrm>
            <a:off x="228600" y="2454480"/>
            <a:ext cx="2007720" cy="126432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28600" y="182160"/>
            <a:ext cx="4114440" cy="763200"/>
          </a:xfrm>
          <a:prstGeom prst="rect">
            <a:avLst/>
          </a:prstGeom>
        </p:spPr>
        <p:txBody>
          <a:bodyPr lIns="0" rIns="0" tIns="0" bIns="0" anchor="ctr"/>
          <a:p>
            <a:pPr algn="ctr"/>
            <a:endParaRPr/>
          </a:p>
        </p:txBody>
      </p:sp>
      <p:sp>
        <p:nvSpPr>
          <p:cNvPr id="32" name="PlaceHolder 2"/>
          <p:cNvSpPr>
            <a:spLocks noGrp="1"/>
          </p:cNvSpPr>
          <p:nvPr>
            <p:ph type="body"/>
          </p:nvPr>
        </p:nvSpPr>
        <p:spPr>
          <a:xfrm>
            <a:off x="228600" y="1069560"/>
            <a:ext cx="4114440" cy="2651040"/>
          </a:xfrm>
          <a:prstGeom prst="rect">
            <a:avLst/>
          </a:prstGeom>
        </p:spPr>
        <p:txBody>
          <a:bodyPr lIns="0" rIns="0" tIns="0" bIns="0"/>
          <a:p>
            <a:endParaRPr/>
          </a:p>
        </p:txBody>
      </p:sp>
      <p:sp>
        <p:nvSpPr>
          <p:cNvPr id="33" name="PlaceHolder 3"/>
          <p:cNvSpPr>
            <a:spLocks noGrp="1"/>
          </p:cNvSpPr>
          <p:nvPr>
            <p:ph type="body"/>
          </p:nvPr>
        </p:nvSpPr>
        <p:spPr>
          <a:xfrm>
            <a:off x="228600" y="1069560"/>
            <a:ext cx="4114440" cy="2651040"/>
          </a:xfrm>
          <a:prstGeom prst="rect">
            <a:avLst/>
          </a:prstGeom>
        </p:spPr>
        <p:txBody>
          <a:bodyPr lIns="0" rIns="0" tIns="0" bIns="0"/>
          <a:p>
            <a:endParaRPr/>
          </a:p>
        </p:txBody>
      </p:sp>
      <p:pic>
        <p:nvPicPr>
          <p:cNvPr id="34" name="" descr=""/>
          <p:cNvPicPr/>
          <p:nvPr/>
        </p:nvPicPr>
        <p:blipFill>
          <a:blip r:embed="rId2"/>
          <a:stretch>
            <a:fillRect/>
          </a:stretch>
        </p:blipFill>
        <p:spPr>
          <a:xfrm>
            <a:off x="624240" y="1069560"/>
            <a:ext cx="3322440" cy="2651040"/>
          </a:xfrm>
          <a:prstGeom prst="rect">
            <a:avLst/>
          </a:prstGeom>
          <a:ln>
            <a:noFill/>
          </a:ln>
        </p:spPr>
      </p:pic>
      <p:pic>
        <p:nvPicPr>
          <p:cNvPr id="35" name="" descr=""/>
          <p:cNvPicPr/>
          <p:nvPr/>
        </p:nvPicPr>
        <p:blipFill>
          <a:blip r:embed="rId3"/>
          <a:stretch>
            <a:fillRect/>
          </a:stretch>
        </p:blipFill>
        <p:spPr>
          <a:xfrm>
            <a:off x="624240" y="1069560"/>
            <a:ext cx="3322440" cy="26510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9" name="PlaceHolder 1"/>
          <p:cNvSpPr>
            <a:spLocks noGrp="1"/>
          </p:cNvSpPr>
          <p:nvPr>
            <p:ph type="title"/>
          </p:nvPr>
        </p:nvSpPr>
        <p:spPr>
          <a:xfrm>
            <a:off x="228600" y="182160"/>
            <a:ext cx="4114440" cy="763200"/>
          </a:xfrm>
          <a:prstGeom prst="rect">
            <a:avLst/>
          </a:prstGeom>
        </p:spPr>
        <p:txBody>
          <a:bodyPr lIns="0" rIns="0" tIns="0" bIns="0" anchor="ctr"/>
          <a:p>
            <a:pPr algn="ctr"/>
            <a:endParaRPr/>
          </a:p>
        </p:txBody>
      </p:sp>
      <p:sp>
        <p:nvSpPr>
          <p:cNvPr id="40" name="PlaceHolder 2"/>
          <p:cNvSpPr>
            <a:spLocks noGrp="1"/>
          </p:cNvSpPr>
          <p:nvPr>
            <p:ph type="subTitle"/>
          </p:nvPr>
        </p:nvSpPr>
        <p:spPr>
          <a:xfrm>
            <a:off x="228600" y="1069560"/>
            <a:ext cx="4114440" cy="265140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228600" y="182160"/>
            <a:ext cx="4114440" cy="763200"/>
          </a:xfrm>
          <a:prstGeom prst="rect">
            <a:avLst/>
          </a:prstGeom>
        </p:spPr>
        <p:txBody>
          <a:bodyPr lIns="0" rIns="0" tIns="0" bIns="0" anchor="ctr"/>
          <a:p>
            <a:pPr algn="ctr"/>
            <a:endParaRPr/>
          </a:p>
        </p:txBody>
      </p:sp>
      <p:sp>
        <p:nvSpPr>
          <p:cNvPr id="42" name="PlaceHolder 2"/>
          <p:cNvSpPr>
            <a:spLocks noGrp="1"/>
          </p:cNvSpPr>
          <p:nvPr>
            <p:ph type="body"/>
          </p:nvPr>
        </p:nvSpPr>
        <p:spPr>
          <a:xfrm>
            <a:off x="228600" y="1069560"/>
            <a:ext cx="4114440" cy="265104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228600" y="182160"/>
            <a:ext cx="4114440" cy="763200"/>
          </a:xfrm>
          <a:prstGeom prst="rect">
            <a:avLst/>
          </a:prstGeom>
        </p:spPr>
        <p:txBody>
          <a:bodyPr lIns="0" rIns="0" tIns="0" bIns="0" anchor="ctr"/>
          <a:p>
            <a:pPr algn="ctr"/>
            <a:endParaRPr/>
          </a:p>
        </p:txBody>
      </p:sp>
      <p:sp>
        <p:nvSpPr>
          <p:cNvPr id="44" name="PlaceHolder 2"/>
          <p:cNvSpPr>
            <a:spLocks noGrp="1"/>
          </p:cNvSpPr>
          <p:nvPr>
            <p:ph type="body"/>
          </p:nvPr>
        </p:nvSpPr>
        <p:spPr>
          <a:xfrm>
            <a:off x="228600" y="1069560"/>
            <a:ext cx="2007720" cy="2651040"/>
          </a:xfrm>
          <a:prstGeom prst="rect">
            <a:avLst/>
          </a:prstGeom>
        </p:spPr>
        <p:txBody>
          <a:bodyPr lIns="0" rIns="0" tIns="0" bIns="0"/>
          <a:p>
            <a:endParaRPr/>
          </a:p>
        </p:txBody>
      </p:sp>
      <p:sp>
        <p:nvSpPr>
          <p:cNvPr id="45" name="PlaceHolder 3"/>
          <p:cNvSpPr>
            <a:spLocks noGrp="1"/>
          </p:cNvSpPr>
          <p:nvPr>
            <p:ph type="body"/>
          </p:nvPr>
        </p:nvSpPr>
        <p:spPr>
          <a:xfrm>
            <a:off x="2337120" y="1069560"/>
            <a:ext cx="2007720" cy="265104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6" name="PlaceHolder 1"/>
          <p:cNvSpPr>
            <a:spLocks noGrp="1"/>
          </p:cNvSpPr>
          <p:nvPr>
            <p:ph type="title"/>
          </p:nvPr>
        </p:nvSpPr>
        <p:spPr>
          <a:xfrm>
            <a:off x="228600" y="182160"/>
            <a:ext cx="4114440" cy="76320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7" name="PlaceHolder 1"/>
          <p:cNvSpPr>
            <a:spLocks noGrp="1"/>
          </p:cNvSpPr>
          <p:nvPr>
            <p:ph type="subTitle"/>
          </p:nvPr>
        </p:nvSpPr>
        <p:spPr>
          <a:xfrm>
            <a:off x="228600" y="182160"/>
            <a:ext cx="4114440" cy="35377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228600" y="182160"/>
            <a:ext cx="4114440" cy="763200"/>
          </a:xfrm>
          <a:prstGeom prst="rect">
            <a:avLst/>
          </a:prstGeom>
        </p:spPr>
        <p:txBody>
          <a:bodyPr lIns="0" rIns="0" tIns="0" bIns="0" anchor="ctr"/>
          <a:p>
            <a:pPr algn="ctr"/>
            <a:endParaRPr/>
          </a:p>
        </p:txBody>
      </p:sp>
      <p:sp>
        <p:nvSpPr>
          <p:cNvPr id="49" name="PlaceHolder 2"/>
          <p:cNvSpPr>
            <a:spLocks noGrp="1"/>
          </p:cNvSpPr>
          <p:nvPr>
            <p:ph type="body"/>
          </p:nvPr>
        </p:nvSpPr>
        <p:spPr>
          <a:xfrm>
            <a:off x="228600" y="1069560"/>
            <a:ext cx="2007720" cy="1264320"/>
          </a:xfrm>
          <a:prstGeom prst="rect">
            <a:avLst/>
          </a:prstGeom>
        </p:spPr>
        <p:txBody>
          <a:bodyPr lIns="0" rIns="0" tIns="0" bIns="0"/>
          <a:p>
            <a:endParaRPr/>
          </a:p>
        </p:txBody>
      </p:sp>
      <p:sp>
        <p:nvSpPr>
          <p:cNvPr id="50" name="PlaceHolder 3"/>
          <p:cNvSpPr>
            <a:spLocks noGrp="1"/>
          </p:cNvSpPr>
          <p:nvPr>
            <p:ph type="body"/>
          </p:nvPr>
        </p:nvSpPr>
        <p:spPr>
          <a:xfrm>
            <a:off x="228600" y="2454480"/>
            <a:ext cx="2007720" cy="1264320"/>
          </a:xfrm>
          <a:prstGeom prst="rect">
            <a:avLst/>
          </a:prstGeom>
        </p:spPr>
        <p:txBody>
          <a:bodyPr lIns="0" rIns="0" tIns="0" bIns="0"/>
          <a:p>
            <a:endParaRPr/>
          </a:p>
        </p:txBody>
      </p:sp>
      <p:sp>
        <p:nvSpPr>
          <p:cNvPr id="51" name="PlaceHolder 4"/>
          <p:cNvSpPr>
            <a:spLocks noGrp="1"/>
          </p:cNvSpPr>
          <p:nvPr>
            <p:ph type="body"/>
          </p:nvPr>
        </p:nvSpPr>
        <p:spPr>
          <a:xfrm>
            <a:off x="2337120" y="1069560"/>
            <a:ext cx="2007720" cy="265104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228600" y="182160"/>
            <a:ext cx="4114440" cy="763200"/>
          </a:xfrm>
          <a:prstGeom prst="rect">
            <a:avLst/>
          </a:prstGeom>
        </p:spPr>
        <p:txBody>
          <a:bodyPr lIns="0" rIns="0" tIns="0" bIns="0" anchor="ctr"/>
          <a:p>
            <a:pPr algn="ctr"/>
            <a:endParaRPr/>
          </a:p>
        </p:txBody>
      </p:sp>
      <p:sp>
        <p:nvSpPr>
          <p:cNvPr id="3" name="PlaceHolder 2"/>
          <p:cNvSpPr>
            <a:spLocks noGrp="1"/>
          </p:cNvSpPr>
          <p:nvPr>
            <p:ph type="subTitle"/>
          </p:nvPr>
        </p:nvSpPr>
        <p:spPr>
          <a:xfrm>
            <a:off x="228600" y="1069560"/>
            <a:ext cx="4114440" cy="265140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228600" y="182160"/>
            <a:ext cx="4114440" cy="763200"/>
          </a:xfrm>
          <a:prstGeom prst="rect">
            <a:avLst/>
          </a:prstGeom>
        </p:spPr>
        <p:txBody>
          <a:bodyPr lIns="0" rIns="0" tIns="0" bIns="0" anchor="ctr"/>
          <a:p>
            <a:pPr algn="ctr"/>
            <a:endParaRPr/>
          </a:p>
        </p:txBody>
      </p:sp>
      <p:sp>
        <p:nvSpPr>
          <p:cNvPr id="53" name="PlaceHolder 2"/>
          <p:cNvSpPr>
            <a:spLocks noGrp="1"/>
          </p:cNvSpPr>
          <p:nvPr>
            <p:ph type="body"/>
          </p:nvPr>
        </p:nvSpPr>
        <p:spPr>
          <a:xfrm>
            <a:off x="228600" y="1069560"/>
            <a:ext cx="2007720" cy="2651040"/>
          </a:xfrm>
          <a:prstGeom prst="rect">
            <a:avLst/>
          </a:prstGeom>
        </p:spPr>
        <p:txBody>
          <a:bodyPr lIns="0" rIns="0" tIns="0" bIns="0"/>
          <a:p>
            <a:endParaRPr/>
          </a:p>
        </p:txBody>
      </p:sp>
      <p:sp>
        <p:nvSpPr>
          <p:cNvPr id="54" name="PlaceHolder 3"/>
          <p:cNvSpPr>
            <a:spLocks noGrp="1"/>
          </p:cNvSpPr>
          <p:nvPr>
            <p:ph type="body"/>
          </p:nvPr>
        </p:nvSpPr>
        <p:spPr>
          <a:xfrm>
            <a:off x="2337120" y="1069560"/>
            <a:ext cx="2007720" cy="1264320"/>
          </a:xfrm>
          <a:prstGeom prst="rect">
            <a:avLst/>
          </a:prstGeom>
        </p:spPr>
        <p:txBody>
          <a:bodyPr lIns="0" rIns="0" tIns="0" bIns="0"/>
          <a:p>
            <a:endParaRPr/>
          </a:p>
        </p:txBody>
      </p:sp>
      <p:sp>
        <p:nvSpPr>
          <p:cNvPr id="55" name="PlaceHolder 4"/>
          <p:cNvSpPr>
            <a:spLocks noGrp="1"/>
          </p:cNvSpPr>
          <p:nvPr>
            <p:ph type="body"/>
          </p:nvPr>
        </p:nvSpPr>
        <p:spPr>
          <a:xfrm>
            <a:off x="2337120" y="2454480"/>
            <a:ext cx="2007720" cy="126432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228600" y="182160"/>
            <a:ext cx="4114440" cy="763200"/>
          </a:xfrm>
          <a:prstGeom prst="rect">
            <a:avLst/>
          </a:prstGeom>
        </p:spPr>
        <p:txBody>
          <a:bodyPr lIns="0" rIns="0" tIns="0" bIns="0" anchor="ctr"/>
          <a:p>
            <a:pPr algn="ctr"/>
            <a:endParaRPr/>
          </a:p>
        </p:txBody>
      </p:sp>
      <p:sp>
        <p:nvSpPr>
          <p:cNvPr id="57" name="PlaceHolder 2"/>
          <p:cNvSpPr>
            <a:spLocks noGrp="1"/>
          </p:cNvSpPr>
          <p:nvPr>
            <p:ph type="body"/>
          </p:nvPr>
        </p:nvSpPr>
        <p:spPr>
          <a:xfrm>
            <a:off x="228600" y="1069560"/>
            <a:ext cx="2007720" cy="1264320"/>
          </a:xfrm>
          <a:prstGeom prst="rect">
            <a:avLst/>
          </a:prstGeom>
        </p:spPr>
        <p:txBody>
          <a:bodyPr lIns="0" rIns="0" tIns="0" bIns="0"/>
          <a:p>
            <a:endParaRPr/>
          </a:p>
        </p:txBody>
      </p:sp>
      <p:sp>
        <p:nvSpPr>
          <p:cNvPr id="58" name="PlaceHolder 3"/>
          <p:cNvSpPr>
            <a:spLocks noGrp="1"/>
          </p:cNvSpPr>
          <p:nvPr>
            <p:ph type="body"/>
          </p:nvPr>
        </p:nvSpPr>
        <p:spPr>
          <a:xfrm>
            <a:off x="2337120" y="1069560"/>
            <a:ext cx="2007720" cy="1264320"/>
          </a:xfrm>
          <a:prstGeom prst="rect">
            <a:avLst/>
          </a:prstGeom>
        </p:spPr>
        <p:txBody>
          <a:bodyPr lIns="0" rIns="0" tIns="0" bIns="0"/>
          <a:p>
            <a:endParaRPr/>
          </a:p>
        </p:txBody>
      </p:sp>
      <p:sp>
        <p:nvSpPr>
          <p:cNvPr id="59" name="PlaceHolder 4"/>
          <p:cNvSpPr>
            <a:spLocks noGrp="1"/>
          </p:cNvSpPr>
          <p:nvPr>
            <p:ph type="body"/>
          </p:nvPr>
        </p:nvSpPr>
        <p:spPr>
          <a:xfrm>
            <a:off x="228600" y="2454480"/>
            <a:ext cx="4114440" cy="126432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228600" y="182160"/>
            <a:ext cx="4114440" cy="763200"/>
          </a:xfrm>
          <a:prstGeom prst="rect">
            <a:avLst/>
          </a:prstGeom>
        </p:spPr>
        <p:txBody>
          <a:bodyPr lIns="0" rIns="0" tIns="0" bIns="0" anchor="ctr"/>
          <a:p>
            <a:pPr algn="ctr"/>
            <a:endParaRPr/>
          </a:p>
        </p:txBody>
      </p:sp>
      <p:sp>
        <p:nvSpPr>
          <p:cNvPr id="61" name="PlaceHolder 2"/>
          <p:cNvSpPr>
            <a:spLocks noGrp="1"/>
          </p:cNvSpPr>
          <p:nvPr>
            <p:ph type="body"/>
          </p:nvPr>
        </p:nvSpPr>
        <p:spPr>
          <a:xfrm>
            <a:off x="228600" y="1069560"/>
            <a:ext cx="4114440" cy="1264320"/>
          </a:xfrm>
          <a:prstGeom prst="rect">
            <a:avLst/>
          </a:prstGeom>
        </p:spPr>
        <p:txBody>
          <a:bodyPr lIns="0" rIns="0" tIns="0" bIns="0"/>
          <a:p>
            <a:endParaRPr/>
          </a:p>
        </p:txBody>
      </p:sp>
      <p:sp>
        <p:nvSpPr>
          <p:cNvPr id="62" name="PlaceHolder 3"/>
          <p:cNvSpPr>
            <a:spLocks noGrp="1"/>
          </p:cNvSpPr>
          <p:nvPr>
            <p:ph type="body"/>
          </p:nvPr>
        </p:nvSpPr>
        <p:spPr>
          <a:xfrm>
            <a:off x="228600" y="2454480"/>
            <a:ext cx="4114440" cy="126432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228600" y="182160"/>
            <a:ext cx="4114440" cy="763200"/>
          </a:xfrm>
          <a:prstGeom prst="rect">
            <a:avLst/>
          </a:prstGeom>
        </p:spPr>
        <p:txBody>
          <a:bodyPr lIns="0" rIns="0" tIns="0" bIns="0" anchor="ctr"/>
          <a:p>
            <a:pPr algn="ctr"/>
            <a:endParaRPr/>
          </a:p>
        </p:txBody>
      </p:sp>
      <p:sp>
        <p:nvSpPr>
          <p:cNvPr id="64" name="PlaceHolder 2"/>
          <p:cNvSpPr>
            <a:spLocks noGrp="1"/>
          </p:cNvSpPr>
          <p:nvPr>
            <p:ph type="body"/>
          </p:nvPr>
        </p:nvSpPr>
        <p:spPr>
          <a:xfrm>
            <a:off x="228600" y="1069560"/>
            <a:ext cx="2007720" cy="1264320"/>
          </a:xfrm>
          <a:prstGeom prst="rect">
            <a:avLst/>
          </a:prstGeom>
        </p:spPr>
        <p:txBody>
          <a:bodyPr lIns="0" rIns="0" tIns="0" bIns="0"/>
          <a:p>
            <a:endParaRPr/>
          </a:p>
        </p:txBody>
      </p:sp>
      <p:sp>
        <p:nvSpPr>
          <p:cNvPr id="65" name="PlaceHolder 3"/>
          <p:cNvSpPr>
            <a:spLocks noGrp="1"/>
          </p:cNvSpPr>
          <p:nvPr>
            <p:ph type="body"/>
          </p:nvPr>
        </p:nvSpPr>
        <p:spPr>
          <a:xfrm>
            <a:off x="2337120" y="1069560"/>
            <a:ext cx="2007720" cy="1264320"/>
          </a:xfrm>
          <a:prstGeom prst="rect">
            <a:avLst/>
          </a:prstGeom>
        </p:spPr>
        <p:txBody>
          <a:bodyPr lIns="0" rIns="0" tIns="0" bIns="0"/>
          <a:p>
            <a:endParaRPr/>
          </a:p>
        </p:txBody>
      </p:sp>
      <p:sp>
        <p:nvSpPr>
          <p:cNvPr id="66" name="PlaceHolder 4"/>
          <p:cNvSpPr>
            <a:spLocks noGrp="1"/>
          </p:cNvSpPr>
          <p:nvPr>
            <p:ph type="body"/>
          </p:nvPr>
        </p:nvSpPr>
        <p:spPr>
          <a:xfrm>
            <a:off x="2337120" y="2454480"/>
            <a:ext cx="2007720" cy="1264320"/>
          </a:xfrm>
          <a:prstGeom prst="rect">
            <a:avLst/>
          </a:prstGeom>
        </p:spPr>
        <p:txBody>
          <a:bodyPr lIns="0" rIns="0" tIns="0" bIns="0"/>
          <a:p>
            <a:endParaRPr/>
          </a:p>
        </p:txBody>
      </p:sp>
      <p:sp>
        <p:nvSpPr>
          <p:cNvPr id="67" name="PlaceHolder 5"/>
          <p:cNvSpPr>
            <a:spLocks noGrp="1"/>
          </p:cNvSpPr>
          <p:nvPr>
            <p:ph type="body"/>
          </p:nvPr>
        </p:nvSpPr>
        <p:spPr>
          <a:xfrm>
            <a:off x="228600" y="2454480"/>
            <a:ext cx="2007720" cy="126432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228600" y="182160"/>
            <a:ext cx="4114440" cy="763200"/>
          </a:xfrm>
          <a:prstGeom prst="rect">
            <a:avLst/>
          </a:prstGeom>
        </p:spPr>
        <p:txBody>
          <a:bodyPr lIns="0" rIns="0" tIns="0" bIns="0" anchor="ctr"/>
          <a:p>
            <a:pPr algn="ctr"/>
            <a:endParaRPr/>
          </a:p>
        </p:txBody>
      </p:sp>
      <p:sp>
        <p:nvSpPr>
          <p:cNvPr id="69" name="PlaceHolder 2"/>
          <p:cNvSpPr>
            <a:spLocks noGrp="1"/>
          </p:cNvSpPr>
          <p:nvPr>
            <p:ph type="body"/>
          </p:nvPr>
        </p:nvSpPr>
        <p:spPr>
          <a:xfrm>
            <a:off x="228600" y="1069560"/>
            <a:ext cx="4114440" cy="2651040"/>
          </a:xfrm>
          <a:prstGeom prst="rect">
            <a:avLst/>
          </a:prstGeom>
        </p:spPr>
        <p:txBody>
          <a:bodyPr lIns="0" rIns="0" tIns="0" bIns="0"/>
          <a:p>
            <a:endParaRPr/>
          </a:p>
        </p:txBody>
      </p:sp>
      <p:sp>
        <p:nvSpPr>
          <p:cNvPr id="70" name="PlaceHolder 3"/>
          <p:cNvSpPr>
            <a:spLocks noGrp="1"/>
          </p:cNvSpPr>
          <p:nvPr>
            <p:ph type="body"/>
          </p:nvPr>
        </p:nvSpPr>
        <p:spPr>
          <a:xfrm>
            <a:off x="228600" y="1069560"/>
            <a:ext cx="4114440" cy="2651040"/>
          </a:xfrm>
          <a:prstGeom prst="rect">
            <a:avLst/>
          </a:prstGeom>
        </p:spPr>
        <p:txBody>
          <a:bodyPr lIns="0" rIns="0" tIns="0" bIns="0"/>
          <a:p>
            <a:endParaRPr/>
          </a:p>
        </p:txBody>
      </p:sp>
      <p:pic>
        <p:nvPicPr>
          <p:cNvPr id="71" name="" descr=""/>
          <p:cNvPicPr/>
          <p:nvPr/>
        </p:nvPicPr>
        <p:blipFill>
          <a:blip r:embed="rId2"/>
          <a:stretch>
            <a:fillRect/>
          </a:stretch>
        </p:blipFill>
        <p:spPr>
          <a:xfrm>
            <a:off x="624240" y="1069560"/>
            <a:ext cx="3322440" cy="2651040"/>
          </a:xfrm>
          <a:prstGeom prst="rect">
            <a:avLst/>
          </a:prstGeom>
          <a:ln>
            <a:noFill/>
          </a:ln>
        </p:spPr>
      </p:pic>
      <p:pic>
        <p:nvPicPr>
          <p:cNvPr id="72" name="" descr=""/>
          <p:cNvPicPr/>
          <p:nvPr/>
        </p:nvPicPr>
        <p:blipFill>
          <a:blip r:embed="rId3"/>
          <a:stretch>
            <a:fillRect/>
          </a:stretch>
        </p:blipFill>
        <p:spPr>
          <a:xfrm>
            <a:off x="624240" y="1069560"/>
            <a:ext cx="3322440" cy="26510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228600" y="182160"/>
            <a:ext cx="4114440" cy="763200"/>
          </a:xfrm>
          <a:prstGeom prst="rect">
            <a:avLst/>
          </a:prstGeom>
        </p:spPr>
        <p:txBody>
          <a:bodyPr lIns="0" rIns="0" tIns="0" bIns="0" anchor="ctr"/>
          <a:p>
            <a:pPr algn="ctr"/>
            <a:endParaRPr/>
          </a:p>
        </p:txBody>
      </p:sp>
      <p:sp>
        <p:nvSpPr>
          <p:cNvPr id="5" name="PlaceHolder 2"/>
          <p:cNvSpPr>
            <a:spLocks noGrp="1"/>
          </p:cNvSpPr>
          <p:nvPr>
            <p:ph type="body"/>
          </p:nvPr>
        </p:nvSpPr>
        <p:spPr>
          <a:xfrm>
            <a:off x="228600" y="1069560"/>
            <a:ext cx="4114440" cy="26510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28600" y="182160"/>
            <a:ext cx="4114440" cy="763200"/>
          </a:xfrm>
          <a:prstGeom prst="rect">
            <a:avLst/>
          </a:prstGeom>
        </p:spPr>
        <p:txBody>
          <a:bodyPr lIns="0" rIns="0" tIns="0" bIns="0" anchor="ctr"/>
          <a:p>
            <a:pPr algn="ctr"/>
            <a:endParaRPr/>
          </a:p>
        </p:txBody>
      </p:sp>
      <p:sp>
        <p:nvSpPr>
          <p:cNvPr id="7" name="PlaceHolder 2"/>
          <p:cNvSpPr>
            <a:spLocks noGrp="1"/>
          </p:cNvSpPr>
          <p:nvPr>
            <p:ph type="body"/>
          </p:nvPr>
        </p:nvSpPr>
        <p:spPr>
          <a:xfrm>
            <a:off x="228600" y="1069560"/>
            <a:ext cx="2007720" cy="2651040"/>
          </a:xfrm>
          <a:prstGeom prst="rect">
            <a:avLst/>
          </a:prstGeom>
        </p:spPr>
        <p:txBody>
          <a:bodyPr lIns="0" rIns="0" tIns="0" bIns="0"/>
          <a:p>
            <a:endParaRPr/>
          </a:p>
        </p:txBody>
      </p:sp>
      <p:sp>
        <p:nvSpPr>
          <p:cNvPr id="8" name="PlaceHolder 3"/>
          <p:cNvSpPr>
            <a:spLocks noGrp="1"/>
          </p:cNvSpPr>
          <p:nvPr>
            <p:ph type="body"/>
          </p:nvPr>
        </p:nvSpPr>
        <p:spPr>
          <a:xfrm>
            <a:off x="2337120" y="1069560"/>
            <a:ext cx="2007720" cy="26510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228600" y="182160"/>
            <a:ext cx="4114440" cy="76320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228600" y="182160"/>
            <a:ext cx="4114440" cy="35377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28600" y="182160"/>
            <a:ext cx="4114440" cy="763200"/>
          </a:xfrm>
          <a:prstGeom prst="rect">
            <a:avLst/>
          </a:prstGeom>
        </p:spPr>
        <p:txBody>
          <a:bodyPr lIns="0" rIns="0" tIns="0" bIns="0" anchor="ctr"/>
          <a:p>
            <a:pPr algn="ctr"/>
            <a:endParaRPr/>
          </a:p>
        </p:txBody>
      </p:sp>
      <p:sp>
        <p:nvSpPr>
          <p:cNvPr id="12" name="PlaceHolder 2"/>
          <p:cNvSpPr>
            <a:spLocks noGrp="1"/>
          </p:cNvSpPr>
          <p:nvPr>
            <p:ph type="body"/>
          </p:nvPr>
        </p:nvSpPr>
        <p:spPr>
          <a:xfrm>
            <a:off x="228600" y="1069560"/>
            <a:ext cx="2007720" cy="1264320"/>
          </a:xfrm>
          <a:prstGeom prst="rect">
            <a:avLst/>
          </a:prstGeom>
        </p:spPr>
        <p:txBody>
          <a:bodyPr lIns="0" rIns="0" tIns="0" bIns="0"/>
          <a:p>
            <a:endParaRPr/>
          </a:p>
        </p:txBody>
      </p:sp>
      <p:sp>
        <p:nvSpPr>
          <p:cNvPr id="13" name="PlaceHolder 3"/>
          <p:cNvSpPr>
            <a:spLocks noGrp="1"/>
          </p:cNvSpPr>
          <p:nvPr>
            <p:ph type="body"/>
          </p:nvPr>
        </p:nvSpPr>
        <p:spPr>
          <a:xfrm>
            <a:off x="228600" y="2454480"/>
            <a:ext cx="2007720" cy="1264320"/>
          </a:xfrm>
          <a:prstGeom prst="rect">
            <a:avLst/>
          </a:prstGeom>
        </p:spPr>
        <p:txBody>
          <a:bodyPr lIns="0" rIns="0" tIns="0" bIns="0"/>
          <a:p>
            <a:endParaRPr/>
          </a:p>
        </p:txBody>
      </p:sp>
      <p:sp>
        <p:nvSpPr>
          <p:cNvPr id="14" name="PlaceHolder 4"/>
          <p:cNvSpPr>
            <a:spLocks noGrp="1"/>
          </p:cNvSpPr>
          <p:nvPr>
            <p:ph type="body"/>
          </p:nvPr>
        </p:nvSpPr>
        <p:spPr>
          <a:xfrm>
            <a:off x="2337120" y="1069560"/>
            <a:ext cx="2007720" cy="26510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28600" y="182160"/>
            <a:ext cx="4114440" cy="763200"/>
          </a:xfrm>
          <a:prstGeom prst="rect">
            <a:avLst/>
          </a:prstGeom>
        </p:spPr>
        <p:txBody>
          <a:bodyPr lIns="0" rIns="0" tIns="0" bIns="0" anchor="ctr"/>
          <a:p>
            <a:pPr algn="ctr"/>
            <a:endParaRPr/>
          </a:p>
        </p:txBody>
      </p:sp>
      <p:sp>
        <p:nvSpPr>
          <p:cNvPr id="16" name="PlaceHolder 2"/>
          <p:cNvSpPr>
            <a:spLocks noGrp="1"/>
          </p:cNvSpPr>
          <p:nvPr>
            <p:ph type="body"/>
          </p:nvPr>
        </p:nvSpPr>
        <p:spPr>
          <a:xfrm>
            <a:off x="228600" y="1069560"/>
            <a:ext cx="2007720" cy="2651040"/>
          </a:xfrm>
          <a:prstGeom prst="rect">
            <a:avLst/>
          </a:prstGeom>
        </p:spPr>
        <p:txBody>
          <a:bodyPr lIns="0" rIns="0" tIns="0" bIns="0"/>
          <a:p>
            <a:endParaRPr/>
          </a:p>
        </p:txBody>
      </p:sp>
      <p:sp>
        <p:nvSpPr>
          <p:cNvPr id="17" name="PlaceHolder 3"/>
          <p:cNvSpPr>
            <a:spLocks noGrp="1"/>
          </p:cNvSpPr>
          <p:nvPr>
            <p:ph type="body"/>
          </p:nvPr>
        </p:nvSpPr>
        <p:spPr>
          <a:xfrm>
            <a:off x="2337120" y="1069560"/>
            <a:ext cx="2007720" cy="1264320"/>
          </a:xfrm>
          <a:prstGeom prst="rect">
            <a:avLst/>
          </a:prstGeom>
        </p:spPr>
        <p:txBody>
          <a:bodyPr lIns="0" rIns="0" tIns="0" bIns="0"/>
          <a:p>
            <a:endParaRPr/>
          </a:p>
        </p:txBody>
      </p:sp>
      <p:sp>
        <p:nvSpPr>
          <p:cNvPr id="18" name="PlaceHolder 4"/>
          <p:cNvSpPr>
            <a:spLocks noGrp="1"/>
          </p:cNvSpPr>
          <p:nvPr>
            <p:ph type="body"/>
          </p:nvPr>
        </p:nvSpPr>
        <p:spPr>
          <a:xfrm>
            <a:off x="2337120" y="2454480"/>
            <a:ext cx="2007720" cy="126432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28600" y="182160"/>
            <a:ext cx="4114440" cy="763200"/>
          </a:xfrm>
          <a:prstGeom prst="rect">
            <a:avLst/>
          </a:prstGeom>
        </p:spPr>
        <p:txBody>
          <a:bodyPr lIns="0" rIns="0" tIns="0" bIns="0" anchor="ctr"/>
          <a:p>
            <a:pPr algn="ctr"/>
            <a:endParaRPr/>
          </a:p>
        </p:txBody>
      </p:sp>
      <p:sp>
        <p:nvSpPr>
          <p:cNvPr id="20" name="PlaceHolder 2"/>
          <p:cNvSpPr>
            <a:spLocks noGrp="1"/>
          </p:cNvSpPr>
          <p:nvPr>
            <p:ph type="body"/>
          </p:nvPr>
        </p:nvSpPr>
        <p:spPr>
          <a:xfrm>
            <a:off x="228600" y="1069560"/>
            <a:ext cx="2007720" cy="1264320"/>
          </a:xfrm>
          <a:prstGeom prst="rect">
            <a:avLst/>
          </a:prstGeom>
        </p:spPr>
        <p:txBody>
          <a:bodyPr lIns="0" rIns="0" tIns="0" bIns="0"/>
          <a:p>
            <a:endParaRPr/>
          </a:p>
        </p:txBody>
      </p:sp>
      <p:sp>
        <p:nvSpPr>
          <p:cNvPr id="21" name="PlaceHolder 3"/>
          <p:cNvSpPr>
            <a:spLocks noGrp="1"/>
          </p:cNvSpPr>
          <p:nvPr>
            <p:ph type="body"/>
          </p:nvPr>
        </p:nvSpPr>
        <p:spPr>
          <a:xfrm>
            <a:off x="2337120" y="1069560"/>
            <a:ext cx="2007720" cy="1264320"/>
          </a:xfrm>
          <a:prstGeom prst="rect">
            <a:avLst/>
          </a:prstGeom>
        </p:spPr>
        <p:txBody>
          <a:bodyPr lIns="0" rIns="0" tIns="0" bIns="0"/>
          <a:p>
            <a:endParaRPr/>
          </a:p>
        </p:txBody>
      </p:sp>
      <p:sp>
        <p:nvSpPr>
          <p:cNvPr id="22" name="PlaceHolder 4"/>
          <p:cNvSpPr>
            <a:spLocks noGrp="1"/>
          </p:cNvSpPr>
          <p:nvPr>
            <p:ph type="body"/>
          </p:nvPr>
        </p:nvSpPr>
        <p:spPr>
          <a:xfrm>
            <a:off x="228600" y="2454480"/>
            <a:ext cx="4114440" cy="126432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28600" y="182160"/>
            <a:ext cx="4114440" cy="762840"/>
          </a:xfrm>
          <a:prstGeom prst="rect">
            <a:avLst/>
          </a:prstGeom>
        </p:spPr>
        <p:txBody>
          <a:bodyPr lIns="0" rIns="0" tIns="0" bIns="0" anchor="ctr"/>
          <a:p>
            <a:pPr algn="ctr"/>
            <a:r>
              <a:rPr lang="en-IN" sz="4400">
                <a:latin typeface="Arial"/>
              </a:rPr>
              <a:t>Click to edit the title text format</a:t>
            </a:r>
            <a:endParaRPr/>
          </a:p>
        </p:txBody>
      </p:sp>
      <p:sp>
        <p:nvSpPr>
          <p:cNvPr id="1" name="PlaceHolder 2"/>
          <p:cNvSpPr>
            <a:spLocks noGrp="1"/>
          </p:cNvSpPr>
          <p:nvPr>
            <p:ph type="body"/>
          </p:nvPr>
        </p:nvSpPr>
        <p:spPr>
          <a:xfrm>
            <a:off x="228600" y="1069560"/>
            <a:ext cx="4114440" cy="265104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 name="CustomShape 1"/>
          <p:cNvSpPr/>
          <p:nvPr/>
        </p:nvSpPr>
        <p:spPr>
          <a:xfrm>
            <a:off x="0" y="4485240"/>
            <a:ext cx="4570920" cy="86040"/>
          </a:xfrm>
          <a:prstGeom prst="rect">
            <a:avLst/>
          </a:prstGeom>
          <a:solidFill>
            <a:srgbClr val="f55e61"/>
          </a:solidFill>
          <a:ln>
            <a:noFill/>
          </a:ln>
        </p:spPr>
      </p:sp>
      <p:sp>
        <p:nvSpPr>
          <p:cNvPr id="37" name="PlaceHolder 2"/>
          <p:cNvSpPr>
            <a:spLocks noGrp="1"/>
          </p:cNvSpPr>
          <p:nvPr>
            <p:ph type="title"/>
          </p:nvPr>
        </p:nvSpPr>
        <p:spPr>
          <a:xfrm>
            <a:off x="228600" y="182160"/>
            <a:ext cx="4114440" cy="762840"/>
          </a:xfrm>
          <a:prstGeom prst="rect">
            <a:avLst/>
          </a:prstGeom>
        </p:spPr>
        <p:txBody>
          <a:bodyPr lIns="0" rIns="0" tIns="0" bIns="0" anchor="ctr"/>
          <a:p>
            <a:pPr algn="ctr"/>
            <a:r>
              <a:rPr lang="en-IN" sz="4400">
                <a:latin typeface="Arial"/>
              </a:rPr>
              <a:t>Click to edit the title text format</a:t>
            </a:r>
            <a:endParaRPr/>
          </a:p>
        </p:txBody>
      </p:sp>
      <p:sp>
        <p:nvSpPr>
          <p:cNvPr id="38" name="PlaceHolder 3"/>
          <p:cNvSpPr>
            <a:spLocks noGrp="1"/>
          </p:cNvSpPr>
          <p:nvPr>
            <p:ph type="body"/>
          </p:nvPr>
        </p:nvSpPr>
        <p:spPr>
          <a:xfrm>
            <a:off x="228600" y="1069560"/>
            <a:ext cx="4114440" cy="265104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55e61"/>
        </a:solidFill>
      </p:bgPr>
    </p:bg>
    <p:spTree>
      <p:nvGrpSpPr>
        <p:cNvPr id="1" name=""/>
        <p:cNvGrpSpPr/>
        <p:nvPr/>
      </p:nvGrpSpPr>
      <p:grpSpPr>
        <a:xfrm>
          <a:off x="0" y="0"/>
          <a:ext cx="0" cy="0"/>
          <a:chOff x="0" y="0"/>
          <a:chExt cx="0" cy="0"/>
        </a:xfrm>
      </p:grpSpPr>
      <p:sp>
        <p:nvSpPr>
          <p:cNvPr id="73" name="CustomShape 1"/>
          <p:cNvSpPr/>
          <p:nvPr/>
        </p:nvSpPr>
        <p:spPr>
          <a:xfrm>
            <a:off x="356040" y="355320"/>
            <a:ext cx="3860280" cy="3860280"/>
          </a:xfrm>
          <a:prstGeom prst="rect">
            <a:avLst/>
          </a:prstGeom>
          <a:solidFill>
            <a:srgbClr val="ffffff"/>
          </a:solidFill>
          <a:ln>
            <a:noFill/>
          </a:ln>
        </p:spPr>
      </p:sp>
      <p:sp>
        <p:nvSpPr>
          <p:cNvPr id="74" name="CustomShape 2"/>
          <p:cNvSpPr/>
          <p:nvPr/>
        </p:nvSpPr>
        <p:spPr>
          <a:xfrm>
            <a:off x="360720" y="826920"/>
            <a:ext cx="3860280" cy="1260720"/>
          </a:xfrm>
          <a:prstGeom prst="rect">
            <a:avLst/>
          </a:prstGeom>
          <a:noFill/>
          <a:ln>
            <a:noFill/>
          </a:ln>
        </p:spPr>
        <p:txBody>
          <a:bodyPr lIns="57600" rIns="57600" tIns="57600" bIns="57600" anchor="ctr"/>
          <a:p>
            <a:pPr algn="ctr">
              <a:lnSpc>
                <a:spcPct val="100000"/>
              </a:lnSpc>
            </a:pPr>
            <a:r>
              <a:rPr b="1" lang="en-IN" sz="3000">
                <a:solidFill>
                  <a:srgbClr val="af4345"/>
                </a:solidFill>
                <a:latin typeface="Gentium Basic"/>
                <a:ea typeface="Playfair Display"/>
              </a:rPr>
              <a:t>Payroll and HR Management System</a:t>
            </a:r>
            <a:endParaRPr/>
          </a:p>
        </p:txBody>
      </p:sp>
      <p:sp>
        <p:nvSpPr>
          <p:cNvPr id="75" name="CustomShape 3"/>
          <p:cNvSpPr/>
          <p:nvPr/>
        </p:nvSpPr>
        <p:spPr>
          <a:xfrm>
            <a:off x="2021760" y="2322720"/>
            <a:ext cx="127800" cy="127800"/>
          </a:xfrm>
          <a:prstGeom prst="ellipse">
            <a:avLst/>
          </a:prstGeom>
          <a:solidFill>
            <a:srgbClr val="5e696c"/>
          </a:solidFill>
          <a:ln>
            <a:noFill/>
          </a:ln>
        </p:spPr>
      </p:sp>
      <p:sp>
        <p:nvSpPr>
          <p:cNvPr id="76" name="CustomShape 4"/>
          <p:cNvSpPr/>
          <p:nvPr/>
        </p:nvSpPr>
        <p:spPr>
          <a:xfrm>
            <a:off x="2226600" y="2322720"/>
            <a:ext cx="127800" cy="127800"/>
          </a:xfrm>
          <a:prstGeom prst="ellipse">
            <a:avLst/>
          </a:prstGeom>
          <a:solidFill>
            <a:srgbClr val="5e696c"/>
          </a:solidFill>
          <a:ln>
            <a:noFill/>
          </a:ln>
        </p:spPr>
      </p:sp>
      <p:sp>
        <p:nvSpPr>
          <p:cNvPr id="77" name="CustomShape 5"/>
          <p:cNvSpPr/>
          <p:nvPr/>
        </p:nvSpPr>
        <p:spPr>
          <a:xfrm>
            <a:off x="2431440" y="2322720"/>
            <a:ext cx="127800" cy="127800"/>
          </a:xfrm>
          <a:prstGeom prst="ellipse">
            <a:avLst/>
          </a:prstGeom>
          <a:solidFill>
            <a:srgbClr val="5e696c"/>
          </a:solidFill>
          <a:ln>
            <a:noFill/>
          </a:ln>
        </p:spPr>
      </p:sp>
      <p:sp>
        <p:nvSpPr>
          <p:cNvPr id="78" name="CustomShape 6"/>
          <p:cNvSpPr/>
          <p:nvPr/>
        </p:nvSpPr>
        <p:spPr>
          <a:xfrm>
            <a:off x="240120" y="2795760"/>
            <a:ext cx="3860280" cy="333000"/>
          </a:xfrm>
          <a:prstGeom prst="rect">
            <a:avLst/>
          </a:prstGeom>
          <a:noFill/>
          <a:ln>
            <a:noFill/>
          </a:ln>
        </p:spPr>
        <p:txBody>
          <a:bodyPr lIns="57600" rIns="57600" tIns="57600" bIns="57600"/>
          <a:p>
            <a:pPr algn="ctr">
              <a:lnSpc>
                <a:spcPct val="100000"/>
              </a:lnSpc>
            </a:pPr>
            <a:r>
              <a:rPr lang="en-IN">
                <a:solidFill>
                  <a:srgbClr val="5e696c"/>
                </a:solidFill>
                <a:latin typeface="Gentium Basic"/>
                <a:ea typeface="Lato"/>
              </a:rPr>
              <a:t>Team 2: ninEngineers</a:t>
            </a:r>
            <a:endParaRPr/>
          </a:p>
        </p:txBody>
      </p:sp>
      <p:sp>
        <p:nvSpPr>
          <p:cNvPr id="79" name="CustomShape 7"/>
          <p:cNvSpPr/>
          <p:nvPr/>
        </p:nvSpPr>
        <p:spPr>
          <a:xfrm>
            <a:off x="360720" y="3559680"/>
            <a:ext cx="3860280" cy="333000"/>
          </a:xfrm>
          <a:prstGeom prst="rect">
            <a:avLst/>
          </a:prstGeom>
          <a:noFill/>
          <a:ln>
            <a:noFill/>
          </a:ln>
        </p:spPr>
        <p:txBody>
          <a:bodyPr lIns="57600" rIns="57600" tIns="57600" bIns="57600" anchor="ctr"/>
          <a:p>
            <a:pPr algn="ctr">
              <a:lnSpc>
                <a:spcPct val="100000"/>
              </a:lnSpc>
            </a:pPr>
            <a:r>
              <a:rPr lang="en-IN" sz="1200">
                <a:solidFill>
                  <a:srgbClr val="5e696c"/>
                </a:solidFill>
                <a:latin typeface="Gentium Basic"/>
                <a:ea typeface="Lato"/>
              </a:rPr>
              <a:t>Software Engineering</a:t>
            </a:r>
            <a:endParaRPr/>
          </a:p>
          <a:p>
            <a:pPr algn="ctr">
              <a:lnSpc>
                <a:spcPct val="100000"/>
              </a:lnSpc>
            </a:pPr>
            <a:r>
              <a:rPr lang="en-IN" sz="1200">
                <a:solidFill>
                  <a:srgbClr val="5e696c"/>
                </a:solidFill>
                <a:latin typeface="Gentium Basic"/>
                <a:ea typeface="Lato"/>
              </a:rPr>
              <a:t>Guide: Prof Asim Banerjee</a:t>
            </a:r>
            <a:endParaRPr/>
          </a:p>
          <a:p>
            <a:pPr algn="ctr">
              <a:lnSpc>
                <a:spcPct val="100000"/>
              </a:lnSpc>
            </a:pPr>
            <a:r>
              <a:rPr lang="en-IN" sz="1200">
                <a:solidFill>
                  <a:srgbClr val="5e696c"/>
                </a:solidFill>
                <a:latin typeface="Gentium Basic"/>
                <a:ea typeface="Lato"/>
              </a:rPr>
              <a:t>Mentor: Hardik</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CustomShape 1"/>
          <p:cNvSpPr/>
          <p:nvPr/>
        </p:nvSpPr>
        <p:spPr>
          <a:xfrm>
            <a:off x="155880" y="127800"/>
            <a:ext cx="4259160" cy="555480"/>
          </a:xfrm>
          <a:prstGeom prst="rect">
            <a:avLst/>
          </a:prstGeom>
          <a:noFill/>
          <a:ln>
            <a:noFill/>
          </a:ln>
        </p:spPr>
        <p:txBody>
          <a:bodyPr lIns="57600" rIns="57600" tIns="57600" bIns="57600"/>
          <a:p>
            <a:pPr>
              <a:lnSpc>
                <a:spcPct val="100000"/>
              </a:lnSpc>
            </a:pPr>
            <a:r>
              <a:rPr b="1" lang="en-IN" sz="2000">
                <a:solidFill>
                  <a:srgbClr val="f55e61"/>
                </a:solidFill>
                <a:latin typeface="Gentium Basic"/>
                <a:ea typeface="Playfair Display"/>
              </a:rPr>
              <a:t>Team Members</a:t>
            </a:r>
            <a:endParaRPr/>
          </a:p>
        </p:txBody>
      </p:sp>
      <p:graphicFrame>
        <p:nvGraphicFramePr>
          <p:cNvPr id="81" name="Table 2"/>
          <p:cNvGraphicFramePr/>
          <p:nvPr/>
        </p:nvGraphicFramePr>
        <p:xfrm>
          <a:off x="332640" y="684360"/>
          <a:ext cx="3554280" cy="3418920"/>
        </p:xfrm>
        <a:graphic>
          <a:graphicData uri="http://schemas.openxmlformats.org/drawingml/2006/table">
            <a:tbl>
              <a:tblPr/>
              <a:tblGrid>
                <a:gridCol w="1777320"/>
                <a:gridCol w="1777320"/>
              </a:tblGrid>
              <a:tr h="369000">
                <a:tc>
                  <a:txBody>
                    <a:bodyPr/>
                    <a:p>
                      <a:pPr>
                        <a:lnSpc>
                          <a:spcPct val="100000"/>
                        </a:lnSpc>
                      </a:pPr>
                      <a:r>
                        <a:rPr lang="en-IN" sz="1400">
                          <a:solidFill>
                            <a:srgbClr val="000000"/>
                          </a:solidFill>
                          <a:latin typeface="Gentium Basic"/>
                          <a:ea typeface="Arial"/>
                        </a:rPr>
                        <a:t>NAME</a:t>
                      </a:r>
                      <a:endParaRPr/>
                    </a:p>
                  </a:txBody>
                  <a:tcPr/>
                </a:tc>
                <a:tc>
                  <a:txBody>
                    <a:bodyPr/>
                    <a:p>
                      <a:pPr>
                        <a:lnSpc>
                          <a:spcPct val="100000"/>
                        </a:lnSpc>
                      </a:pPr>
                      <a:r>
                        <a:rPr lang="en-IN" sz="1400">
                          <a:solidFill>
                            <a:srgbClr val="000000"/>
                          </a:solidFill>
                          <a:latin typeface="Gentium Basic"/>
                          <a:ea typeface="Arial"/>
                        </a:rPr>
                        <a:t>ID</a:t>
                      </a:r>
                      <a:endParaRPr/>
                    </a:p>
                  </a:txBody>
                  <a:tcPr/>
                </a:tc>
              </a:tr>
              <a:tr h="340560">
                <a:tc>
                  <a:txBody>
                    <a:bodyPr/>
                    <a:p>
                      <a:pPr>
                        <a:lnSpc>
                          <a:spcPct val="100000"/>
                        </a:lnSpc>
                      </a:pPr>
                      <a:r>
                        <a:rPr lang="en-IN" sz="1200">
                          <a:solidFill>
                            <a:srgbClr val="000000"/>
                          </a:solidFill>
                          <a:latin typeface="Gentium Basic"/>
                          <a:ea typeface="Arial"/>
                        </a:rPr>
                        <a:t>Abhijeet Singh Panwar</a:t>
                      </a:r>
                      <a:endParaRPr/>
                    </a:p>
                  </a:txBody>
                  <a:tcPr/>
                </a:tc>
                <a:tc>
                  <a:txBody>
                    <a:bodyPr/>
                    <a:p>
                      <a:pPr>
                        <a:lnSpc>
                          <a:spcPct val="100000"/>
                        </a:lnSpc>
                      </a:pPr>
                      <a:r>
                        <a:rPr lang="en-IN" sz="1200">
                          <a:solidFill>
                            <a:srgbClr val="000000"/>
                          </a:solidFill>
                          <a:latin typeface="Gentium Basic"/>
                          <a:ea typeface="Arial"/>
                        </a:rPr>
                        <a:t>201351005</a:t>
                      </a:r>
                      <a:endParaRPr/>
                    </a:p>
                  </a:txBody>
                  <a:tcPr/>
                </a:tc>
              </a:tr>
              <a:tr h="340560">
                <a:tc>
                  <a:txBody>
                    <a:bodyPr/>
                    <a:p>
                      <a:pPr>
                        <a:lnSpc>
                          <a:spcPct val="100000"/>
                        </a:lnSpc>
                      </a:pPr>
                      <a:r>
                        <a:rPr lang="en-IN" sz="1200">
                          <a:solidFill>
                            <a:srgbClr val="000000"/>
                          </a:solidFill>
                          <a:latin typeface="Gentium Basic"/>
                          <a:ea typeface="Arial"/>
                        </a:rPr>
                        <a:t>Yash Choubey</a:t>
                      </a:r>
                      <a:endParaRPr/>
                    </a:p>
                  </a:txBody>
                  <a:tcPr/>
                </a:tc>
                <a:tc>
                  <a:txBody>
                    <a:bodyPr/>
                    <a:p>
                      <a:pPr>
                        <a:lnSpc>
                          <a:spcPct val="100000"/>
                        </a:lnSpc>
                      </a:pPr>
                      <a:r>
                        <a:rPr lang="en-IN" sz="1200">
                          <a:solidFill>
                            <a:srgbClr val="000000"/>
                          </a:solidFill>
                          <a:latin typeface="Gentium Basic"/>
                          <a:ea typeface="Arial"/>
                        </a:rPr>
                        <a:t>201351006</a:t>
                      </a:r>
                      <a:endParaRPr/>
                    </a:p>
                  </a:txBody>
                  <a:tcPr/>
                </a:tc>
              </a:tr>
              <a:tr h="340560">
                <a:tc>
                  <a:txBody>
                    <a:bodyPr/>
                    <a:p>
                      <a:pPr>
                        <a:lnSpc>
                          <a:spcPct val="100000"/>
                        </a:lnSpc>
                      </a:pPr>
                      <a:r>
                        <a:rPr lang="en-IN" sz="1200">
                          <a:solidFill>
                            <a:srgbClr val="000000"/>
                          </a:solidFill>
                          <a:latin typeface="Gentium Basic"/>
                          <a:ea typeface="Arial"/>
                        </a:rPr>
                        <a:t>Rahul Nalawade</a:t>
                      </a:r>
                      <a:endParaRPr/>
                    </a:p>
                  </a:txBody>
                  <a:tcPr/>
                </a:tc>
                <a:tc>
                  <a:txBody>
                    <a:bodyPr/>
                    <a:p>
                      <a:pPr>
                        <a:lnSpc>
                          <a:spcPct val="100000"/>
                        </a:lnSpc>
                      </a:pPr>
                      <a:r>
                        <a:rPr lang="en-IN" sz="1200">
                          <a:solidFill>
                            <a:srgbClr val="000000"/>
                          </a:solidFill>
                          <a:latin typeface="Gentium Basic"/>
                          <a:ea typeface="Arial"/>
                        </a:rPr>
                        <a:t>201351017</a:t>
                      </a:r>
                      <a:endParaRPr/>
                    </a:p>
                  </a:txBody>
                  <a:tcPr/>
                </a:tc>
              </a:tr>
              <a:tr h="340560">
                <a:tc>
                  <a:txBody>
                    <a:bodyPr/>
                    <a:p>
                      <a:pPr>
                        <a:lnSpc>
                          <a:spcPct val="100000"/>
                        </a:lnSpc>
                      </a:pPr>
                      <a:r>
                        <a:rPr lang="en-IN" sz="1200">
                          <a:solidFill>
                            <a:srgbClr val="000000"/>
                          </a:solidFill>
                          <a:latin typeface="Gentium Basic"/>
                          <a:ea typeface="Arial"/>
                        </a:rPr>
                        <a:t>Manu Sharma</a:t>
                      </a:r>
                      <a:endParaRPr/>
                    </a:p>
                  </a:txBody>
                  <a:tcPr/>
                </a:tc>
                <a:tc>
                  <a:txBody>
                    <a:bodyPr/>
                    <a:p>
                      <a:pPr>
                        <a:lnSpc>
                          <a:spcPct val="100000"/>
                        </a:lnSpc>
                      </a:pPr>
                      <a:r>
                        <a:rPr lang="en-IN" sz="1200">
                          <a:solidFill>
                            <a:srgbClr val="000000"/>
                          </a:solidFill>
                          <a:latin typeface="Gentium Basic"/>
                          <a:ea typeface="Arial"/>
                        </a:rPr>
                        <a:t>201351021</a:t>
                      </a:r>
                      <a:endParaRPr/>
                    </a:p>
                  </a:txBody>
                  <a:tcPr/>
                </a:tc>
              </a:tr>
              <a:tr h="340560">
                <a:tc>
                  <a:txBody>
                    <a:bodyPr/>
                    <a:p>
                      <a:pPr>
                        <a:lnSpc>
                          <a:spcPct val="100000"/>
                        </a:lnSpc>
                      </a:pPr>
                      <a:r>
                        <a:rPr lang="en-IN" sz="1200">
                          <a:solidFill>
                            <a:srgbClr val="000000"/>
                          </a:solidFill>
                          <a:latin typeface="Gentium Basic"/>
                          <a:ea typeface="Arial"/>
                        </a:rPr>
                        <a:t>Murtuza Bohra</a:t>
                      </a:r>
                      <a:endParaRPr/>
                    </a:p>
                  </a:txBody>
                  <a:tcPr/>
                </a:tc>
                <a:tc>
                  <a:txBody>
                    <a:bodyPr/>
                    <a:p>
                      <a:pPr>
                        <a:lnSpc>
                          <a:spcPct val="100000"/>
                        </a:lnSpc>
                      </a:pPr>
                      <a:r>
                        <a:rPr lang="en-IN" sz="1200">
                          <a:solidFill>
                            <a:srgbClr val="000000"/>
                          </a:solidFill>
                          <a:latin typeface="Gentium Basic"/>
                          <a:ea typeface="Arial"/>
                        </a:rPr>
                        <a:t>201351023</a:t>
                      </a:r>
                      <a:endParaRPr/>
                    </a:p>
                  </a:txBody>
                  <a:tcPr/>
                </a:tc>
              </a:tr>
              <a:tr h="340560">
                <a:tc>
                  <a:txBody>
                    <a:bodyPr/>
                    <a:p>
                      <a:pPr>
                        <a:lnSpc>
                          <a:spcPct val="100000"/>
                        </a:lnSpc>
                      </a:pPr>
                      <a:r>
                        <a:rPr lang="en-IN" sz="1200">
                          <a:solidFill>
                            <a:srgbClr val="000000"/>
                          </a:solidFill>
                          <a:latin typeface="Gentium Basic"/>
                          <a:ea typeface="Arial"/>
                        </a:rPr>
                        <a:t>Shalinee Singh</a:t>
                      </a:r>
                      <a:endParaRPr/>
                    </a:p>
                  </a:txBody>
                  <a:tcPr/>
                </a:tc>
                <a:tc>
                  <a:txBody>
                    <a:bodyPr/>
                    <a:p>
                      <a:pPr>
                        <a:lnSpc>
                          <a:spcPct val="100000"/>
                        </a:lnSpc>
                      </a:pPr>
                      <a:r>
                        <a:rPr lang="en-IN" sz="1200">
                          <a:solidFill>
                            <a:srgbClr val="000000"/>
                          </a:solidFill>
                          <a:latin typeface="Gentium Basic"/>
                          <a:ea typeface="Arial"/>
                        </a:rPr>
                        <a:t>201351024</a:t>
                      </a:r>
                      <a:endParaRPr/>
                    </a:p>
                  </a:txBody>
                  <a:tcPr/>
                </a:tc>
              </a:tr>
              <a:tr h="340560">
                <a:tc>
                  <a:txBody>
                    <a:bodyPr/>
                    <a:p>
                      <a:pPr>
                        <a:lnSpc>
                          <a:spcPct val="100000"/>
                        </a:lnSpc>
                      </a:pPr>
                      <a:r>
                        <a:rPr lang="en-IN" sz="1200">
                          <a:solidFill>
                            <a:srgbClr val="000000"/>
                          </a:solidFill>
                          <a:latin typeface="Gentium Basic"/>
                          <a:ea typeface="Arial"/>
                        </a:rPr>
                        <a:t>Ajay Shewale</a:t>
                      </a:r>
                      <a:endParaRPr/>
                    </a:p>
                  </a:txBody>
                  <a:tcPr/>
                </a:tc>
                <a:tc>
                  <a:txBody>
                    <a:bodyPr/>
                    <a:p>
                      <a:pPr>
                        <a:lnSpc>
                          <a:spcPct val="100000"/>
                        </a:lnSpc>
                      </a:pPr>
                      <a:r>
                        <a:rPr lang="en-IN" sz="1200">
                          <a:solidFill>
                            <a:srgbClr val="000000"/>
                          </a:solidFill>
                          <a:latin typeface="Gentium Basic"/>
                          <a:ea typeface="Arial"/>
                        </a:rPr>
                        <a:t>201351030</a:t>
                      </a:r>
                      <a:endParaRPr/>
                    </a:p>
                  </a:txBody>
                  <a:tcPr/>
                </a:tc>
              </a:tr>
              <a:tr h="334440">
                <a:tc>
                  <a:txBody>
                    <a:bodyPr/>
                    <a:p>
                      <a:pPr>
                        <a:lnSpc>
                          <a:spcPct val="100000"/>
                        </a:lnSpc>
                      </a:pPr>
                      <a:r>
                        <a:rPr lang="en-IN" sz="1200">
                          <a:solidFill>
                            <a:srgbClr val="000000"/>
                          </a:solidFill>
                          <a:latin typeface="Gentium Basic"/>
                          <a:ea typeface="Arial"/>
                        </a:rPr>
                        <a:t>Nitin Kumar Singh</a:t>
                      </a:r>
                      <a:endParaRPr/>
                    </a:p>
                  </a:txBody>
                  <a:tcPr/>
                </a:tc>
                <a:tc>
                  <a:txBody>
                    <a:bodyPr/>
                    <a:p>
                      <a:pPr>
                        <a:lnSpc>
                          <a:spcPct val="100000"/>
                        </a:lnSpc>
                      </a:pPr>
                      <a:r>
                        <a:rPr lang="en-IN" sz="1200">
                          <a:solidFill>
                            <a:srgbClr val="000000"/>
                          </a:solidFill>
                          <a:latin typeface="Gentium Basic"/>
                          <a:ea typeface="Arial"/>
                        </a:rPr>
                        <a:t>201352006</a:t>
                      </a:r>
                      <a:endParaRPr/>
                    </a:p>
                  </a:txBody>
                  <a:tcPr/>
                </a:tc>
              </a:tr>
              <a:tr h="331560">
                <a:tc>
                  <a:txBody>
                    <a:bodyPr/>
                    <a:p>
                      <a:pPr>
                        <a:lnSpc>
                          <a:spcPct val="100000"/>
                        </a:lnSpc>
                      </a:pPr>
                      <a:r>
                        <a:rPr lang="en-IN" sz="1200">
                          <a:solidFill>
                            <a:srgbClr val="000000"/>
                          </a:solidFill>
                          <a:latin typeface="Gentium Basic"/>
                          <a:ea typeface="Arial"/>
                        </a:rPr>
                        <a:t>Sameer Bhati</a:t>
                      </a:r>
                      <a:endParaRPr/>
                    </a:p>
                  </a:txBody>
                  <a:tcPr/>
                </a:tc>
                <a:tc>
                  <a:txBody>
                    <a:bodyPr/>
                    <a:p>
                      <a:pPr>
                        <a:lnSpc>
                          <a:spcPct val="100000"/>
                        </a:lnSpc>
                      </a:pPr>
                      <a:r>
                        <a:rPr lang="en-IN" sz="1200">
                          <a:solidFill>
                            <a:srgbClr val="000000"/>
                          </a:solidFill>
                          <a:latin typeface="Gentium Basic"/>
                          <a:ea typeface="Arial"/>
                        </a:rPr>
                        <a:t>201352013</a:t>
                      </a:r>
                      <a:endParaRPr/>
                    </a:p>
                  </a:txBody>
                  <a:tcPr/>
                </a:tc>
              </a:tr>
            </a:tbl>
          </a:graphicData>
        </a:graphic>
      </p:graphicFrame>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CustomShape 1"/>
          <p:cNvSpPr/>
          <p:nvPr/>
        </p:nvSpPr>
        <p:spPr>
          <a:xfrm>
            <a:off x="155880" y="347760"/>
            <a:ext cx="4259160" cy="555480"/>
          </a:xfrm>
          <a:prstGeom prst="rect">
            <a:avLst/>
          </a:prstGeom>
          <a:noFill/>
          <a:ln>
            <a:noFill/>
          </a:ln>
        </p:spPr>
        <p:txBody>
          <a:bodyPr lIns="57600" rIns="57600" tIns="57600" bIns="57600"/>
          <a:p>
            <a:pPr>
              <a:lnSpc>
                <a:spcPct val="100000"/>
              </a:lnSpc>
            </a:pPr>
            <a:r>
              <a:rPr b="1" lang="en-IN" sz="2000">
                <a:solidFill>
                  <a:srgbClr val="f55e61"/>
                </a:solidFill>
                <a:latin typeface="Gentium Basic"/>
                <a:ea typeface="Playfair Display"/>
              </a:rPr>
              <a:t>Project Discription</a:t>
            </a:r>
            <a:endParaRPr/>
          </a:p>
        </p:txBody>
      </p:sp>
      <p:sp>
        <p:nvSpPr>
          <p:cNvPr id="83" name="CustomShape 2"/>
          <p:cNvSpPr/>
          <p:nvPr/>
        </p:nvSpPr>
        <p:spPr>
          <a:xfrm>
            <a:off x="155880" y="1024560"/>
            <a:ext cx="4259160" cy="3035880"/>
          </a:xfrm>
          <a:prstGeom prst="rect">
            <a:avLst/>
          </a:prstGeom>
          <a:noFill/>
          <a:ln>
            <a:noFill/>
          </a:ln>
        </p:spPr>
        <p:txBody>
          <a:bodyPr lIns="57600" rIns="57600" tIns="57600" bIns="57600"/>
          <a:p>
            <a:pPr>
              <a:lnSpc>
                <a:spcPct val="100000"/>
              </a:lnSpc>
            </a:pPr>
            <a:r>
              <a:rPr lang="en-IN" sz="1100">
                <a:solidFill>
                  <a:srgbClr val="5e696c"/>
                </a:solidFill>
                <a:latin typeface="Gentium Basic"/>
                <a:ea typeface="Lato"/>
              </a:rPr>
              <a:t>The payroll system for IIITV will calculate the monthly payrolls of all the employees of the institute, which includes two different types of employees, the administrative employees  and the teaching staff. </a:t>
            </a:r>
            <a:endParaRPr/>
          </a:p>
          <a:p>
            <a:pPr>
              <a:lnSpc>
                <a:spcPct val="100000"/>
              </a:lnSpc>
            </a:pPr>
            <a:r>
              <a:rPr lang="en-IN" sz="1100">
                <a:solidFill>
                  <a:srgbClr val="5e696c"/>
                </a:solidFill>
                <a:latin typeface="Gentium Basic"/>
                <a:ea typeface="Lato"/>
              </a:rPr>
              <a:t>It will also manage the human resource activities. It will provide single-window secured access to manage leave records, loan record, update salary component details etc.</a:t>
            </a:r>
            <a:endParaRPr/>
          </a:p>
          <a:p>
            <a:pPr>
              <a:lnSpc>
                <a:spcPct val="100000"/>
              </a:lnSpc>
            </a:pPr>
            <a:r>
              <a:rPr lang="en-IN" sz="1100">
                <a:solidFill>
                  <a:srgbClr val="5e696c"/>
                </a:solidFill>
                <a:latin typeface="Gentium Basic"/>
                <a:ea typeface="Lato"/>
              </a:rPr>
              <a:t>A user friendly quality product would be our top priority throughout this development. We would be able to make a comprehensive system with customizable parameters to compute various pays and salaries through web application.</a:t>
            </a:r>
            <a:endParaRPr/>
          </a:p>
          <a:p>
            <a:pPr>
              <a:lnSpc>
                <a:spcPct val="100000"/>
              </a:lnSpc>
            </a:pPr>
            <a:endParaRPr/>
          </a:p>
          <a:p>
            <a:pPr>
              <a:lnSpc>
                <a:spcPct val="100000"/>
              </a:lnSpc>
            </a:pPr>
            <a:r>
              <a:rPr lang="en-IN" sz="1100">
                <a:solidFill>
                  <a:srgbClr val="5e696c"/>
                </a:solidFill>
                <a:latin typeface="Gentium Basic"/>
                <a:ea typeface="Lato"/>
              </a:rPr>
              <a:t>	</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CustomShape 1"/>
          <p:cNvSpPr/>
          <p:nvPr/>
        </p:nvSpPr>
        <p:spPr>
          <a:xfrm>
            <a:off x="155880" y="347760"/>
            <a:ext cx="4259160" cy="555480"/>
          </a:xfrm>
          <a:prstGeom prst="rect">
            <a:avLst/>
          </a:prstGeom>
          <a:noFill/>
          <a:ln>
            <a:noFill/>
          </a:ln>
        </p:spPr>
        <p:txBody>
          <a:bodyPr lIns="57600" rIns="57600" tIns="57600" bIns="57600"/>
          <a:p>
            <a:pPr>
              <a:lnSpc>
                <a:spcPct val="100000"/>
              </a:lnSpc>
            </a:pPr>
            <a:r>
              <a:rPr b="1" lang="en-IN" sz="2000">
                <a:solidFill>
                  <a:srgbClr val="f55e61"/>
                </a:solidFill>
                <a:latin typeface="Gentium Basic"/>
                <a:ea typeface="Playfair Display"/>
              </a:rPr>
              <a:t>Features</a:t>
            </a:r>
            <a:endParaRPr/>
          </a:p>
        </p:txBody>
      </p:sp>
      <p:sp>
        <p:nvSpPr>
          <p:cNvPr id="85" name="CustomShape 2"/>
          <p:cNvSpPr/>
          <p:nvPr/>
        </p:nvSpPr>
        <p:spPr>
          <a:xfrm>
            <a:off x="155880" y="1024560"/>
            <a:ext cx="4259160" cy="3035880"/>
          </a:xfrm>
          <a:prstGeom prst="rect">
            <a:avLst/>
          </a:prstGeom>
          <a:noFill/>
          <a:ln>
            <a:noFill/>
          </a:ln>
        </p:spPr>
        <p:txBody>
          <a:bodyPr lIns="57600" rIns="57600" tIns="57600" bIns="57600"/>
          <a:p>
            <a:pPr>
              <a:lnSpc>
                <a:spcPct val="100000"/>
              </a:lnSpc>
            </a:pPr>
            <a:r>
              <a:rPr lang="en-IN" sz="1100">
                <a:solidFill>
                  <a:srgbClr val="5e696c"/>
                </a:solidFill>
                <a:latin typeface="Gentium Basic"/>
                <a:ea typeface="Lato"/>
              </a:rPr>
              <a:t>User Friendly</a:t>
            </a:r>
            <a:r>
              <a:rPr lang="en-IN" sz="1100">
                <a:solidFill>
                  <a:srgbClr val="5e696c"/>
                </a:solidFill>
                <a:latin typeface="Gentium Basic"/>
                <a:ea typeface="Lato"/>
              </a:rPr>
              <a:t>
</a:t>
            </a:r>
            <a:endParaRPr/>
          </a:p>
          <a:p>
            <a:pPr>
              <a:lnSpc>
                <a:spcPct val="100000"/>
              </a:lnSpc>
            </a:pPr>
            <a:r>
              <a:rPr lang="en-IN" sz="1100">
                <a:solidFill>
                  <a:srgbClr val="5e696c"/>
                </a:solidFill>
                <a:latin typeface="Gentium Basic"/>
                <a:ea typeface="Lato"/>
              </a:rPr>
              <a:t>Multi-device access</a:t>
            </a:r>
            <a:endParaRPr/>
          </a:p>
          <a:p>
            <a:pPr>
              <a:lnSpc>
                <a:spcPct val="100000"/>
              </a:lnSpc>
            </a:pPr>
            <a:r>
              <a:rPr lang="en-IN" sz="1100">
                <a:solidFill>
                  <a:srgbClr val="5e696c"/>
                </a:solidFill>
                <a:latin typeface="Gentium Basic"/>
                <a:ea typeface="Lato"/>
              </a:rPr>
              <a:t>
</a:t>
            </a:r>
            <a:r>
              <a:rPr lang="en-IN" sz="1100">
                <a:solidFill>
                  <a:srgbClr val="5e696c"/>
                </a:solidFill>
                <a:latin typeface="Gentium Basic"/>
                <a:ea typeface="Lato"/>
              </a:rPr>
              <a:t>One click payslip generation</a:t>
            </a:r>
            <a:endParaRPr/>
          </a:p>
          <a:p>
            <a:pPr>
              <a:lnSpc>
                <a:spcPct val="100000"/>
              </a:lnSpc>
            </a:pPr>
            <a:r>
              <a:rPr lang="en-IN" sz="1100">
                <a:solidFill>
                  <a:srgbClr val="5e696c"/>
                </a:solidFill>
                <a:latin typeface="Gentium Basic"/>
                <a:ea typeface="Lato"/>
              </a:rPr>
              <a:t>
</a:t>
            </a:r>
            <a:r>
              <a:rPr lang="en-IN" sz="1100">
                <a:solidFill>
                  <a:srgbClr val="5e696c"/>
                </a:solidFill>
                <a:latin typeface="Gentium Basic"/>
                <a:ea typeface="Lato"/>
              </a:rPr>
              <a:t>Easy calculation of salary</a:t>
            </a:r>
            <a:endParaRPr/>
          </a:p>
          <a:p>
            <a:pPr>
              <a:lnSpc>
                <a:spcPct val="100000"/>
              </a:lnSpc>
            </a:pPr>
            <a:r>
              <a:rPr lang="en-IN" sz="1100">
                <a:solidFill>
                  <a:srgbClr val="5e696c"/>
                </a:solidFill>
                <a:latin typeface="Gentium Basic"/>
                <a:ea typeface="Lato"/>
              </a:rPr>
              <a:t>
</a:t>
            </a:r>
            <a:r>
              <a:rPr lang="en-IN" sz="1100">
                <a:solidFill>
                  <a:srgbClr val="5e696c"/>
                </a:solidFill>
                <a:latin typeface="Gentium Basic"/>
                <a:ea typeface="Lato"/>
              </a:rPr>
              <a:t>Proper maintenance of leave and loan records</a:t>
            </a:r>
            <a:endParaRPr/>
          </a:p>
          <a:p>
            <a:pPr>
              <a:lnSpc>
                <a:spcPct val="100000"/>
              </a:lnSpc>
            </a:pPr>
            <a:r>
              <a:rPr lang="en-IN" sz="1100">
                <a:solidFill>
                  <a:srgbClr val="5e696c"/>
                </a:solidFill>
                <a:latin typeface="Gentium Basic"/>
                <a:ea typeface="Lato"/>
              </a:rPr>
              <a:t>
</a:t>
            </a:r>
            <a:r>
              <a:rPr lang="en-IN" sz="1100">
                <a:solidFill>
                  <a:srgbClr val="5e696c"/>
                </a:solidFill>
                <a:latin typeface="Gentium Basic"/>
                <a:ea typeface="Lato"/>
              </a:rPr>
              <a:t>Online leave and loan application</a:t>
            </a:r>
            <a:endParaRPr/>
          </a:p>
          <a:p>
            <a:pPr>
              <a:lnSpc>
                <a:spcPct val="100000"/>
              </a:lnSpc>
            </a:pPr>
            <a:r>
              <a:rPr lang="en-IN" sz="1100">
                <a:solidFill>
                  <a:srgbClr val="5e696c"/>
                </a:solidFill>
                <a:latin typeface="Gentium Basic"/>
                <a:ea typeface="Lato"/>
              </a:rPr>
              <a:t>
</a:t>
            </a:r>
            <a:r>
              <a:rPr lang="en-IN" sz="1100">
                <a:solidFill>
                  <a:srgbClr val="5e696c"/>
                </a:solidFill>
                <a:latin typeface="Gentium Basic"/>
                <a:ea typeface="Lato"/>
              </a:rPr>
              <a:t>Proper monitoring of accounts</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CustomShape 1"/>
          <p:cNvSpPr/>
          <p:nvPr/>
        </p:nvSpPr>
        <p:spPr>
          <a:xfrm>
            <a:off x="155880" y="347760"/>
            <a:ext cx="4259160" cy="555480"/>
          </a:xfrm>
          <a:prstGeom prst="rect">
            <a:avLst/>
          </a:prstGeom>
          <a:noFill/>
          <a:ln>
            <a:noFill/>
          </a:ln>
        </p:spPr>
        <p:txBody>
          <a:bodyPr lIns="57600" rIns="57600" tIns="57600" bIns="57600"/>
          <a:p>
            <a:pPr>
              <a:lnSpc>
                <a:spcPct val="100000"/>
              </a:lnSpc>
            </a:pPr>
            <a:r>
              <a:rPr b="1" lang="en-IN" sz="2000">
                <a:solidFill>
                  <a:srgbClr val="f55e61"/>
                </a:solidFill>
                <a:latin typeface="Gentium Basic"/>
                <a:ea typeface="Playfair Display"/>
              </a:rPr>
              <a:t>Technologies Used</a:t>
            </a:r>
            <a:endParaRPr/>
          </a:p>
        </p:txBody>
      </p:sp>
      <p:sp>
        <p:nvSpPr>
          <p:cNvPr id="87" name="CustomShape 2"/>
          <p:cNvSpPr/>
          <p:nvPr/>
        </p:nvSpPr>
        <p:spPr>
          <a:xfrm>
            <a:off x="216000" y="874440"/>
            <a:ext cx="1649160" cy="1141560"/>
          </a:xfrm>
          <a:prstGeom prst="rect">
            <a:avLst/>
          </a:prstGeom>
          <a:noFill/>
          <a:ln>
            <a:noFill/>
          </a:ln>
        </p:spPr>
        <p:txBody>
          <a:bodyPr lIns="57600" rIns="57600" tIns="57600" bIns="57600"/>
          <a:p>
            <a:pPr>
              <a:lnSpc>
                <a:spcPct val="100000"/>
              </a:lnSpc>
              <a:buFont typeface="Lato"/>
              <a:buAutoNum type="arabicPeriod"/>
            </a:pPr>
            <a:r>
              <a:rPr lang="en-IN" sz="1100">
                <a:solidFill>
                  <a:srgbClr val="5e696c"/>
                </a:solidFill>
                <a:latin typeface="Gentium Basic"/>
                <a:ea typeface="Lato"/>
              </a:rPr>
              <a:t>HTML</a:t>
            </a:r>
            <a:r>
              <a:rPr lang="en-IN" sz="1100">
                <a:solidFill>
                  <a:srgbClr val="5e696c"/>
                </a:solidFill>
                <a:latin typeface="Gentium Basic"/>
                <a:ea typeface="Lato"/>
              </a:rPr>
              <a:t>
</a:t>
            </a:r>
            <a:endParaRPr/>
          </a:p>
          <a:p>
            <a:pPr>
              <a:lnSpc>
                <a:spcPct val="100000"/>
              </a:lnSpc>
              <a:buFont typeface="Lato"/>
              <a:buAutoNum type="arabicPeriod"/>
            </a:pPr>
            <a:r>
              <a:rPr lang="en-IN" sz="1100">
                <a:solidFill>
                  <a:srgbClr val="5e696c"/>
                </a:solidFill>
                <a:latin typeface="Gentium Basic"/>
                <a:ea typeface="Lato"/>
              </a:rPr>
              <a:t>PHP</a:t>
            </a:r>
            <a:r>
              <a:rPr lang="en-IN" sz="1100">
                <a:solidFill>
                  <a:srgbClr val="5e696c"/>
                </a:solidFill>
                <a:latin typeface="Gentium Basic"/>
                <a:ea typeface="Lato"/>
              </a:rPr>
              <a:t>
</a:t>
            </a:r>
            <a:endParaRPr/>
          </a:p>
          <a:p>
            <a:pPr>
              <a:lnSpc>
                <a:spcPct val="100000"/>
              </a:lnSpc>
              <a:buFont typeface="Lato"/>
              <a:buAutoNum type="arabicPeriod"/>
            </a:pPr>
            <a:r>
              <a:rPr lang="en-IN" sz="1100">
                <a:solidFill>
                  <a:srgbClr val="5e696c"/>
                </a:solidFill>
                <a:latin typeface="Gentium Basic"/>
                <a:ea typeface="Lato"/>
              </a:rPr>
              <a:t>JQUERY</a:t>
            </a:r>
            <a:r>
              <a:rPr lang="en-IN" sz="1100">
                <a:solidFill>
                  <a:srgbClr val="5e696c"/>
                </a:solidFill>
                <a:latin typeface="Gentium Basic"/>
                <a:ea typeface="Lato"/>
              </a:rPr>
              <a:t>
</a:t>
            </a:r>
            <a:endParaRPr/>
          </a:p>
          <a:p>
            <a:pPr>
              <a:lnSpc>
                <a:spcPct val="100000"/>
              </a:lnSpc>
              <a:buFont typeface="Lato"/>
              <a:buAutoNum type="arabicPeriod"/>
            </a:pPr>
            <a:r>
              <a:rPr lang="en-IN" sz="1100">
                <a:solidFill>
                  <a:srgbClr val="5e696c"/>
                </a:solidFill>
                <a:latin typeface="Gentium Basic"/>
                <a:ea typeface="Lato"/>
              </a:rPr>
              <a:t>MySQL</a:t>
            </a:r>
            <a:endParaRPr/>
          </a:p>
          <a:p>
            <a:pPr>
              <a:lnSpc>
                <a:spcPct val="100000"/>
              </a:lnSpc>
            </a:pPr>
            <a:endParaRPr/>
          </a:p>
        </p:txBody>
      </p:sp>
      <p:sp>
        <p:nvSpPr>
          <p:cNvPr id="88" name="CustomShape 3"/>
          <p:cNvSpPr/>
          <p:nvPr/>
        </p:nvSpPr>
        <p:spPr>
          <a:xfrm>
            <a:off x="204120" y="2232000"/>
            <a:ext cx="4259160" cy="555480"/>
          </a:xfrm>
          <a:prstGeom prst="rect">
            <a:avLst/>
          </a:prstGeom>
          <a:noFill/>
          <a:ln>
            <a:noFill/>
          </a:ln>
        </p:spPr>
        <p:txBody>
          <a:bodyPr lIns="57600" rIns="57600" tIns="57600" bIns="57600"/>
          <a:p>
            <a:pPr>
              <a:lnSpc>
                <a:spcPct val="100000"/>
              </a:lnSpc>
            </a:pPr>
            <a:r>
              <a:rPr b="1" lang="en-IN" sz="2000">
                <a:solidFill>
                  <a:srgbClr val="f55e61"/>
                </a:solidFill>
                <a:latin typeface="Gentium Basic"/>
                <a:ea typeface="Playfair Display"/>
              </a:rPr>
              <a:t>Operating System</a:t>
            </a:r>
            <a:endParaRPr/>
          </a:p>
        </p:txBody>
      </p:sp>
      <p:sp>
        <p:nvSpPr>
          <p:cNvPr id="89" name="CustomShape 4"/>
          <p:cNvSpPr/>
          <p:nvPr/>
        </p:nvSpPr>
        <p:spPr>
          <a:xfrm>
            <a:off x="241560" y="2625120"/>
            <a:ext cx="1649160" cy="1141560"/>
          </a:xfrm>
          <a:prstGeom prst="rect">
            <a:avLst/>
          </a:prstGeom>
          <a:noFill/>
          <a:ln>
            <a:noFill/>
          </a:ln>
        </p:spPr>
        <p:txBody>
          <a:bodyPr lIns="57600" rIns="57600" tIns="57600" bIns="57600"/>
          <a:p>
            <a:pPr>
              <a:lnSpc>
                <a:spcPct val="100000"/>
              </a:lnSpc>
              <a:buFont typeface="Lato"/>
              <a:buAutoNum type="arabicPeriod"/>
            </a:pPr>
            <a:r>
              <a:rPr lang="en-IN" sz="1100">
                <a:solidFill>
                  <a:srgbClr val="5e696c"/>
                </a:solidFill>
                <a:latin typeface="Gentium Basic"/>
                <a:ea typeface="Lato"/>
              </a:rPr>
              <a:t>Windows</a:t>
            </a:r>
            <a:r>
              <a:rPr lang="en-IN" sz="1100">
                <a:solidFill>
                  <a:srgbClr val="5e696c"/>
                </a:solidFill>
                <a:latin typeface="Gentium Basic"/>
                <a:ea typeface="Lato"/>
              </a:rPr>
              <a:t>
</a:t>
            </a:r>
            <a:endParaRPr/>
          </a:p>
          <a:p>
            <a:pPr>
              <a:lnSpc>
                <a:spcPct val="100000"/>
              </a:lnSpc>
              <a:buFont typeface="Lato"/>
              <a:buAutoNum type="arabicPeriod"/>
            </a:pPr>
            <a:r>
              <a:rPr lang="en-IN" sz="1100">
                <a:solidFill>
                  <a:srgbClr val="5e696c"/>
                </a:solidFill>
                <a:latin typeface="Gentium Basic"/>
                <a:ea typeface="Lato"/>
              </a:rPr>
              <a:t>Ubuntu</a:t>
            </a:r>
            <a:endParaRPr/>
          </a:p>
          <a:p>
            <a:pPr>
              <a:lnSpc>
                <a:spcPct val="100000"/>
              </a:lnSpc>
            </a:pP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 name="CustomShape 1"/>
          <p:cNvSpPr/>
          <p:nvPr/>
        </p:nvSpPr>
        <p:spPr>
          <a:xfrm>
            <a:off x="155880" y="347760"/>
            <a:ext cx="4259160" cy="555480"/>
          </a:xfrm>
          <a:prstGeom prst="rect">
            <a:avLst/>
          </a:prstGeom>
          <a:noFill/>
          <a:ln>
            <a:noFill/>
          </a:ln>
        </p:spPr>
        <p:txBody>
          <a:bodyPr lIns="57600" rIns="57600" tIns="57600" bIns="57600"/>
          <a:p>
            <a:pPr>
              <a:lnSpc>
                <a:spcPct val="100000"/>
              </a:lnSpc>
            </a:pPr>
            <a:r>
              <a:rPr b="1" lang="en-IN" sz="2000">
                <a:solidFill>
                  <a:srgbClr val="f55e61"/>
                </a:solidFill>
                <a:latin typeface="Gentium Basic"/>
                <a:ea typeface="Playfair Display"/>
              </a:rPr>
              <a:t>Documents prepared</a:t>
            </a:r>
            <a:endParaRPr/>
          </a:p>
        </p:txBody>
      </p:sp>
      <p:sp>
        <p:nvSpPr>
          <p:cNvPr id="91" name="CustomShape 2"/>
          <p:cNvSpPr/>
          <p:nvPr/>
        </p:nvSpPr>
        <p:spPr>
          <a:xfrm>
            <a:off x="203400" y="805680"/>
            <a:ext cx="4259160" cy="3035880"/>
          </a:xfrm>
          <a:prstGeom prst="rect">
            <a:avLst/>
          </a:prstGeom>
          <a:noFill/>
          <a:ln>
            <a:noFill/>
          </a:ln>
        </p:spPr>
        <p:txBody>
          <a:bodyPr lIns="57600" rIns="57600" tIns="57600" bIns="57600"/>
          <a:p>
            <a:pPr>
              <a:lnSpc>
                <a:spcPct val="100000"/>
              </a:lnSpc>
            </a:pPr>
            <a:r>
              <a:rPr lang="en-IN">
                <a:solidFill>
                  <a:srgbClr val="5e696c"/>
                </a:solidFill>
                <a:latin typeface="Gentium Basic"/>
                <a:ea typeface="Lato"/>
              </a:rPr>
              <a:t>The following are the list of documents prepared:</a:t>
            </a:r>
            <a:endParaRPr/>
          </a:p>
          <a:p>
            <a:pPr>
              <a:lnSpc>
                <a:spcPct val="100000"/>
              </a:lnSpc>
              <a:buFont typeface="Lato"/>
              <a:buChar char="➢"/>
            </a:pPr>
            <a:r>
              <a:rPr lang="en-IN">
                <a:solidFill>
                  <a:srgbClr val="5e696c"/>
                </a:solidFill>
                <a:latin typeface="Gentium Basic"/>
                <a:ea typeface="Lato"/>
              </a:rPr>
              <a:t>Project Proposal</a:t>
            </a:r>
            <a:endParaRPr/>
          </a:p>
          <a:p>
            <a:pPr>
              <a:lnSpc>
                <a:spcPct val="100000"/>
              </a:lnSpc>
              <a:buFont typeface="Lato"/>
              <a:buChar char="➢"/>
            </a:pPr>
            <a:r>
              <a:rPr lang="en-IN">
                <a:solidFill>
                  <a:srgbClr val="5e696c"/>
                </a:solidFill>
                <a:latin typeface="Gentium Basic"/>
                <a:ea typeface="Lato"/>
              </a:rPr>
              <a:t>Feasibility Analysis</a:t>
            </a:r>
            <a:endParaRPr/>
          </a:p>
          <a:p>
            <a:pPr>
              <a:lnSpc>
                <a:spcPct val="100000"/>
              </a:lnSpc>
              <a:buFont typeface="Lato"/>
              <a:buChar char="➢"/>
            </a:pPr>
            <a:r>
              <a:rPr lang="en-IN">
                <a:solidFill>
                  <a:srgbClr val="5e696c"/>
                </a:solidFill>
                <a:latin typeface="Gentium Basic"/>
                <a:ea typeface="Lato"/>
              </a:rPr>
              <a:t>Project Plan</a:t>
            </a:r>
            <a:endParaRPr/>
          </a:p>
          <a:p>
            <a:pPr>
              <a:lnSpc>
                <a:spcPct val="100000"/>
              </a:lnSpc>
              <a:buFont typeface="Lato"/>
              <a:buChar char="➢"/>
            </a:pPr>
            <a:r>
              <a:rPr lang="en-IN">
                <a:solidFill>
                  <a:srgbClr val="5e696c"/>
                </a:solidFill>
                <a:latin typeface="Gentium Basic"/>
                <a:ea typeface="Lato"/>
              </a:rPr>
              <a:t>Questionnaire</a:t>
            </a:r>
            <a:endParaRPr/>
          </a:p>
          <a:p>
            <a:pPr>
              <a:lnSpc>
                <a:spcPct val="100000"/>
              </a:lnSpc>
              <a:buFont typeface="Lato"/>
              <a:buChar char="➢"/>
            </a:pPr>
            <a:r>
              <a:rPr lang="en-IN">
                <a:solidFill>
                  <a:srgbClr val="5e696c"/>
                </a:solidFill>
                <a:latin typeface="Gentium Basic"/>
                <a:ea typeface="Lato"/>
              </a:rPr>
              <a:t>Software Requirement Specification</a:t>
            </a:r>
            <a:endParaRPr/>
          </a:p>
          <a:p>
            <a:pPr>
              <a:lnSpc>
                <a:spcPct val="100000"/>
              </a:lnSpc>
              <a:buFont typeface="Lato"/>
              <a:buChar char="➢"/>
            </a:pPr>
            <a:r>
              <a:rPr lang="en-IN">
                <a:solidFill>
                  <a:srgbClr val="5e696c"/>
                </a:solidFill>
                <a:latin typeface="Gentium Basic"/>
                <a:ea typeface="Lato"/>
              </a:rPr>
              <a:t>System Test Plan</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CustomShape 1"/>
          <p:cNvSpPr/>
          <p:nvPr/>
        </p:nvSpPr>
        <p:spPr>
          <a:xfrm>
            <a:off x="155880" y="347760"/>
            <a:ext cx="4259160" cy="555480"/>
          </a:xfrm>
          <a:prstGeom prst="rect">
            <a:avLst/>
          </a:prstGeom>
          <a:noFill/>
          <a:ln>
            <a:noFill/>
          </a:ln>
        </p:spPr>
        <p:txBody>
          <a:bodyPr lIns="57600" rIns="57600" tIns="57600" bIns="57600"/>
          <a:p>
            <a:pPr>
              <a:lnSpc>
                <a:spcPct val="100000"/>
              </a:lnSpc>
            </a:pPr>
            <a:r>
              <a:rPr b="1" lang="en-IN" sz="2000">
                <a:solidFill>
                  <a:srgbClr val="f55e61"/>
                </a:solidFill>
                <a:latin typeface="Gentium Basic"/>
                <a:ea typeface="Playfair Display"/>
              </a:rPr>
              <a:t>..continue</a:t>
            </a:r>
            <a:endParaRPr/>
          </a:p>
        </p:txBody>
      </p:sp>
      <p:sp>
        <p:nvSpPr>
          <p:cNvPr id="93" name="CustomShape 2"/>
          <p:cNvSpPr/>
          <p:nvPr/>
        </p:nvSpPr>
        <p:spPr>
          <a:xfrm>
            <a:off x="155880" y="1024560"/>
            <a:ext cx="4259160" cy="3035880"/>
          </a:xfrm>
          <a:prstGeom prst="rect">
            <a:avLst/>
          </a:prstGeom>
          <a:noFill/>
          <a:ln>
            <a:noFill/>
          </a:ln>
        </p:spPr>
        <p:txBody>
          <a:bodyPr lIns="57600" rIns="57600" tIns="57600" bIns="57600"/>
          <a:p>
            <a:pPr>
              <a:lnSpc>
                <a:spcPct val="90000"/>
              </a:lnSpc>
              <a:buFont typeface="Times New Roman"/>
              <a:buChar char="➢"/>
            </a:pPr>
            <a:r>
              <a:rPr lang="en-IN" sz="2220">
                <a:solidFill>
                  <a:srgbClr val="262626"/>
                </a:solidFill>
                <a:latin typeface="Gentium Basic"/>
                <a:ea typeface="Times New Roman"/>
              </a:rPr>
              <a:t>Traceability Matrix</a:t>
            </a:r>
            <a:endParaRPr/>
          </a:p>
          <a:p>
            <a:pPr>
              <a:lnSpc>
                <a:spcPct val="90000"/>
              </a:lnSpc>
              <a:buFont typeface="Times New Roman"/>
              <a:buChar char="➢"/>
            </a:pPr>
            <a:r>
              <a:rPr lang="en-IN" sz="2220">
                <a:solidFill>
                  <a:srgbClr val="262626"/>
                </a:solidFill>
                <a:latin typeface="Gentium Basic"/>
                <a:ea typeface="Times New Roman"/>
              </a:rPr>
              <a:t>Block Diagram</a:t>
            </a:r>
            <a:endParaRPr/>
          </a:p>
          <a:p>
            <a:pPr>
              <a:lnSpc>
                <a:spcPct val="90000"/>
              </a:lnSpc>
              <a:buFont typeface="Times New Roman"/>
              <a:buChar char="➢"/>
            </a:pPr>
            <a:r>
              <a:rPr lang="en-IN" sz="2220">
                <a:solidFill>
                  <a:srgbClr val="262626"/>
                </a:solidFill>
                <a:latin typeface="Gentium Basic"/>
                <a:ea typeface="Times New Roman"/>
              </a:rPr>
              <a:t>Data Flow Diagram</a:t>
            </a:r>
            <a:endParaRPr/>
          </a:p>
          <a:p>
            <a:pPr>
              <a:lnSpc>
                <a:spcPct val="90000"/>
              </a:lnSpc>
              <a:buFont typeface="Times New Roman"/>
              <a:buChar char="➢"/>
            </a:pPr>
            <a:r>
              <a:rPr lang="en-IN" sz="2220">
                <a:solidFill>
                  <a:srgbClr val="262626"/>
                </a:solidFill>
                <a:latin typeface="Gentium Basic"/>
                <a:ea typeface="Times New Roman"/>
              </a:rPr>
              <a:t>ERD</a:t>
            </a:r>
            <a:endParaRPr/>
          </a:p>
          <a:p>
            <a:pPr>
              <a:lnSpc>
                <a:spcPct val="90000"/>
              </a:lnSpc>
              <a:buFont typeface="Times New Roman"/>
              <a:buChar char="➢"/>
            </a:pPr>
            <a:r>
              <a:rPr lang="en-IN" sz="2220">
                <a:solidFill>
                  <a:srgbClr val="262626"/>
                </a:solidFill>
                <a:latin typeface="Gentium Basic"/>
                <a:ea typeface="Times New Roman"/>
              </a:rPr>
              <a:t>Use Case Diagram</a:t>
            </a:r>
            <a:endParaRPr/>
          </a:p>
          <a:p>
            <a:pPr>
              <a:lnSpc>
                <a:spcPct val="90000"/>
              </a:lnSpc>
              <a:buFont typeface="Times New Roman"/>
              <a:buChar char="➢"/>
            </a:pPr>
            <a:r>
              <a:rPr lang="en-IN" sz="2220">
                <a:solidFill>
                  <a:srgbClr val="262626"/>
                </a:solidFill>
                <a:latin typeface="Gentium Basic"/>
                <a:ea typeface="Times New Roman"/>
              </a:rPr>
              <a:t>User Manual</a:t>
            </a:r>
            <a:endParaRPr/>
          </a:p>
          <a:p>
            <a:pPr>
              <a:lnSpc>
                <a:spcPct val="90000"/>
              </a:lnSpc>
              <a:buFont typeface="Times New Roman"/>
              <a:buChar char="➢"/>
            </a:pPr>
            <a:r>
              <a:rPr lang="en-IN" sz="2220">
                <a:solidFill>
                  <a:srgbClr val="262626"/>
                </a:solidFill>
                <a:latin typeface="Gentium Basic"/>
                <a:ea typeface="Times New Roman"/>
              </a:rPr>
              <a:t>Instruction Manual</a:t>
            </a:r>
            <a:endParaRPr/>
          </a:p>
          <a:p>
            <a:pPr>
              <a:lnSpc>
                <a:spcPct val="90000"/>
              </a:lnSpc>
            </a:pP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CustomShape 1"/>
          <p:cNvSpPr/>
          <p:nvPr/>
        </p:nvSpPr>
        <p:spPr>
          <a:xfrm>
            <a:off x="155880" y="347760"/>
            <a:ext cx="4259160" cy="555480"/>
          </a:xfrm>
          <a:prstGeom prst="rect">
            <a:avLst/>
          </a:prstGeom>
          <a:noFill/>
          <a:ln>
            <a:noFill/>
          </a:ln>
        </p:spPr>
        <p:txBody>
          <a:bodyPr lIns="57600" rIns="57600" tIns="57600" bIns="57600"/>
          <a:p>
            <a:pPr>
              <a:lnSpc>
                <a:spcPct val="100000"/>
              </a:lnSpc>
            </a:pPr>
            <a:r>
              <a:rPr b="1" lang="en-IN" sz="2000">
                <a:solidFill>
                  <a:srgbClr val="f55e61"/>
                </a:solidFill>
                <a:latin typeface="Gentium Basic"/>
                <a:ea typeface="Playfair Display"/>
              </a:rPr>
              <a:t>Future Scope</a:t>
            </a:r>
            <a:endParaRPr/>
          </a:p>
          <a:p>
            <a:pPr>
              <a:lnSpc>
                <a:spcPct val="100000"/>
              </a:lnSpc>
            </a:pPr>
            <a:endParaRPr/>
          </a:p>
          <a:p>
            <a:pPr>
              <a:lnSpc>
                <a:spcPct val="100000"/>
              </a:lnSpc>
              <a:buFont typeface="StarSymbol"/>
              <a:buChar char="l"/>
            </a:pPr>
            <a:r>
              <a:rPr b="1" lang="en-IN">
                <a:solidFill>
                  <a:srgbClr val="000000"/>
                </a:solidFill>
                <a:latin typeface="Gentium Basic"/>
                <a:ea typeface="Playfair Display"/>
              </a:rPr>
              <a:t>  </a:t>
            </a:r>
            <a:r>
              <a:rPr b="1" lang="en-IN">
                <a:solidFill>
                  <a:srgbClr val="000000"/>
                </a:solidFill>
                <a:latin typeface="Gentium Basic"/>
                <a:ea typeface="Playfair Display"/>
              </a:rPr>
              <a:t># </a:t>
            </a:r>
            <a:r>
              <a:rPr b="1" lang="en-IN">
                <a:solidFill>
                  <a:srgbClr val="000000"/>
                </a:solidFill>
                <a:latin typeface="Gentium Basic"/>
                <a:ea typeface="Playfair Display"/>
              </a:rPr>
              <a:t>	</a:t>
            </a:r>
            <a:r>
              <a:rPr lang="en-IN" sz="1200">
                <a:solidFill>
                  <a:srgbClr val="000000"/>
                </a:solidFill>
                <a:latin typeface="Gentium Basic"/>
                <a:ea typeface="Playfair Display"/>
              </a:rPr>
              <a:t>The integration of the bank with software. </a:t>
            </a:r>
            <a:r>
              <a:rPr lang="en-IN" sz="1200">
                <a:solidFill>
                  <a:srgbClr val="000000"/>
                </a:solidFill>
                <a:latin typeface="Gentium Basic"/>
                <a:ea typeface="Playfair Display"/>
              </a:rPr>
              <a:t>
</a:t>
            </a:r>
            <a:r>
              <a:rPr lang="en-IN" sz="1200">
                <a:solidFill>
                  <a:srgbClr val="000000"/>
                </a:solidFill>
                <a:latin typeface="Gentium Basic"/>
                <a:ea typeface="Playfair Display"/>
              </a:rPr>
              <a:t>
</a:t>
            </a:r>
            <a:r>
              <a:rPr lang="en-IN" sz="1200">
                <a:solidFill>
                  <a:srgbClr val="000000"/>
                </a:solidFill>
                <a:latin typeface="Gentium Basic"/>
                <a:ea typeface="Playfair Display"/>
              </a:rPr>
              <a:t>   </a:t>
            </a:r>
            <a:r>
              <a:rPr b="1" lang="en-IN">
                <a:solidFill>
                  <a:srgbClr val="000000"/>
                </a:solidFill>
                <a:latin typeface="Gentium Basic"/>
                <a:ea typeface="Playfair Display"/>
              </a:rPr>
              <a:t># </a:t>
            </a:r>
            <a:r>
              <a:rPr b="1" lang="en-IN">
                <a:solidFill>
                  <a:srgbClr val="000000"/>
                </a:solidFill>
                <a:latin typeface="Gentium Basic"/>
                <a:ea typeface="Playfair Display"/>
              </a:rPr>
              <a:t>	</a:t>
            </a:r>
            <a:r>
              <a:rPr lang="en-IN" sz="1200">
                <a:solidFill>
                  <a:srgbClr val="000000"/>
                </a:solidFill>
                <a:latin typeface="Gentium Basic"/>
                <a:ea typeface="Playfair Display"/>
              </a:rPr>
              <a:t>Modifications can be made to send a mail containing </a:t>
            </a:r>
            <a:r>
              <a:rPr lang="en-IN" sz="1200">
                <a:solidFill>
                  <a:srgbClr val="000000"/>
                </a:solidFill>
                <a:latin typeface="Gentium Basic"/>
                <a:ea typeface="Playfair Display"/>
              </a:rPr>
              <a:t>	</a:t>
            </a:r>
            <a:r>
              <a:rPr lang="en-IN" sz="1200">
                <a:solidFill>
                  <a:srgbClr val="000000"/>
                </a:solidFill>
                <a:latin typeface="Gentium Basic"/>
                <a:ea typeface="Playfair Display"/>
              </a:rPr>
              <a:t>the payslip directly to the employee's email account at </a:t>
            </a:r>
            <a:r>
              <a:rPr lang="en-IN" sz="1200">
                <a:solidFill>
                  <a:srgbClr val="000000"/>
                </a:solidFill>
                <a:latin typeface="Gentium Basic"/>
                <a:ea typeface="Playfair Display"/>
              </a:rPr>
              <a:t>	</a:t>
            </a:r>
            <a:r>
              <a:rPr lang="en-IN" sz="1200">
                <a:solidFill>
                  <a:srgbClr val="000000"/>
                </a:solidFill>
                <a:latin typeface="Gentium Basic"/>
                <a:ea typeface="Playfair Display"/>
              </a:rPr>
              <a:t>the end of every month.</a:t>
            </a:r>
            <a:endParaRPr/>
          </a:p>
        </p:txBody>
      </p:sp>
      <p:sp>
        <p:nvSpPr>
          <p:cNvPr id="95" name="CustomShape 2"/>
          <p:cNvSpPr/>
          <p:nvPr/>
        </p:nvSpPr>
        <p:spPr>
          <a:xfrm>
            <a:off x="155880" y="1024560"/>
            <a:ext cx="4259160" cy="3035880"/>
          </a:xfrm>
          <a:prstGeom prst="rect">
            <a:avLst/>
          </a:prstGeom>
          <a:noFill/>
          <a:ln>
            <a:noFill/>
          </a:ln>
        </p:spPr>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CustomShape 1"/>
          <p:cNvSpPr/>
          <p:nvPr/>
        </p:nvSpPr>
        <p:spPr>
          <a:xfrm>
            <a:off x="155880" y="2007720"/>
            <a:ext cx="4259160" cy="555480"/>
          </a:xfrm>
          <a:prstGeom prst="rect">
            <a:avLst/>
          </a:prstGeom>
          <a:noFill/>
          <a:ln>
            <a:noFill/>
          </a:ln>
        </p:spPr>
        <p:txBody>
          <a:bodyPr lIns="57600" rIns="57600" tIns="57600" bIns="57600"/>
          <a:p>
            <a:pPr algn="ctr">
              <a:lnSpc>
                <a:spcPct val="100000"/>
              </a:lnSpc>
            </a:pPr>
            <a:r>
              <a:rPr b="1" lang="en-IN" sz="2000">
                <a:solidFill>
                  <a:srgbClr val="f55e61"/>
                </a:solidFill>
                <a:latin typeface="Gentium Basic"/>
                <a:ea typeface="Playfair Display"/>
              </a:rPr>
              <a:t>THANK YOU!</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