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F834A-3017-2FE6-0D61-527D1146E4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E8D8B-BD37-2F0C-8A28-CA72704215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FD03-61D9-4925-96DC-1BDE375A4AB9}" type="datetime1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B2DD-A8DD-72F6-E470-40A0CBEF0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RAHUL SHRIVASTAVA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BB23-3735-2A0A-0DBE-137383917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16F5-69AF-4877-A017-3C0259897B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015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B0E1F-BE37-42C1-9489-92400E6266D6}" type="datetime1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RAHUL SHRIVASTAVA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921F9-9908-49C5-BA5D-27BA2ED01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83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C10A32A-5C66-473E-B6D2-D78FCA7A5627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IN"/>
              <a:t>RAHUL SHRIVASTAVA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36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91EE-56EE-4CC2-AD0A-0468B7A17092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3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B8B0-C5FC-481B-AF80-4D47F23C5190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53EB-81DF-48B8-BA99-01E940F337DB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255-4DEE-40AC-9773-A47EDB5E5353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91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9869-E3AC-4A20-BC57-DE57CEBA5D5C}" type="datetime1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3584-6CC1-4C93-819D-429D2D53B32F}" type="datetime1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E96F-5061-48F8-B4B8-F9549E4E87D3}" type="datetime1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6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8E56-6A79-41FE-A092-C62658D3DBF6}" type="datetime1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68C6-7BA9-43B9-A975-0593C4ABCA18}" type="datetime1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0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66CF-B912-40ED-8351-8D5A4A408A35}" type="datetime1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RAHUL SHRIVASTAVA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9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4BBC2CD-BBF9-4B89-BAD3-5126CDA5C4FC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RAHUL SHRIVASTAVA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A3AF41-E70F-4F4A-B359-D41D1E6621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70A3-A210-C262-1818-89A7644A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62" y="1997816"/>
            <a:ext cx="10300863" cy="2112067"/>
          </a:xfrm>
        </p:spPr>
        <p:txBody>
          <a:bodyPr/>
          <a:lstStyle/>
          <a:p>
            <a:pPr algn="ctr"/>
            <a:r>
              <a:rPr lang="en-IN" dirty="0"/>
              <a:t>Logistics Performance Overview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49004F-234E-9C09-69DD-B76808F7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376225" y="6446836"/>
            <a:ext cx="1904999" cy="365125"/>
          </a:xfrm>
        </p:spPr>
        <p:txBody>
          <a:bodyPr/>
          <a:lstStyle/>
          <a:p>
            <a:fld id="{C2FA175C-02CE-45F6-81DA-DA2DCE8AA8E2}" type="datetime1">
              <a:rPr lang="en-IN" smtClean="0"/>
              <a:t>20-03-2025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9F8041-B207-C78D-B8CC-F865C5BA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1586" y="6446836"/>
            <a:ext cx="3581400" cy="365125"/>
          </a:xfrm>
        </p:spPr>
        <p:txBody>
          <a:bodyPr/>
          <a:lstStyle/>
          <a:p>
            <a:r>
              <a:rPr lang="en-IN" dirty="0"/>
              <a:t>RAHUL SHRIVASTAVA</a:t>
            </a:r>
          </a:p>
        </p:txBody>
      </p:sp>
    </p:spTree>
    <p:extLst>
      <p:ext uri="{BB962C8B-B14F-4D97-AF65-F5344CB8AC3E}">
        <p14:creationId xmlns:p14="http://schemas.microsoft.com/office/powerpoint/2010/main" val="261439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EF2B-7DBB-7A60-5CB1-3EF73904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38" y="472600"/>
            <a:ext cx="7482722" cy="1152071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5CD6F-CE94-9120-ED08-7A4460B78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38" y="1842540"/>
            <a:ext cx="10930128" cy="45428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Shipment Delays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62% of shipments experienced delays.</a:t>
            </a:r>
          </a:p>
          <a:p>
            <a:pPr algn="l">
              <a:spcBef>
                <a:spcPts val="1200"/>
              </a:spcBef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Metrics:</a:t>
            </a:r>
          </a:p>
          <a:p>
            <a:pPr marL="3960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monitoring reveals potential areas for environmental control improvement.</a:t>
            </a:r>
          </a:p>
          <a:p>
            <a:pPr marL="3960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emerges as a dominant factor in logistics delays.</a:t>
            </a:r>
          </a:p>
          <a:p>
            <a:pPr marL="3960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conditions show consistent impact on waiting times across different scenarios.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Bottlenecks: 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75% of delays during "Heavy" or "Detour" traffic conditions.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Asset Utilization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15% of trucks exceed 90% utilization, correlating with higher mechanical failures.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Gaps: 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12% of delays had "None" as the reason, indicating incomplete reporting.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Delay Reasons: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(38%)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(28%)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Mechanical Failures (22%)</a:t>
            </a:r>
          </a:p>
          <a:p>
            <a:pPr marL="53100">
              <a:lnSpc>
                <a:spcPct val="100000"/>
              </a:lnSpc>
              <a:spcBef>
                <a:spcPts val="600"/>
              </a:spcBef>
            </a:pPr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8110-4D10-8CAF-2CF9-544A1D4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313626" y="6492874"/>
            <a:ext cx="1904999" cy="365125"/>
          </a:xfrm>
        </p:spPr>
        <p:txBody>
          <a:bodyPr/>
          <a:lstStyle/>
          <a:p>
            <a:fld id="{00CCB729-6510-4262-B803-5B0C24380AAB}" type="datetime1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C217-BB1D-3574-9731-919BF893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97047" y="6397087"/>
            <a:ext cx="3581400" cy="365125"/>
          </a:xfrm>
        </p:spPr>
        <p:txBody>
          <a:bodyPr/>
          <a:lstStyle/>
          <a:p>
            <a:r>
              <a:rPr lang="en-IN" dirty="0"/>
              <a:t>RAHUL SHRIVASTAVA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6B2762-F3AD-C89F-E044-23B11071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452" y="236449"/>
            <a:ext cx="3711191" cy="1861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F5C79C-99E3-5545-92B4-2462156D6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90" y="928221"/>
            <a:ext cx="535096" cy="537485"/>
          </a:xfrm>
          <a:prstGeom prst="rect">
            <a:avLst/>
          </a:prstGeom>
        </p:spPr>
      </p:pic>
      <p:pic>
        <p:nvPicPr>
          <p:cNvPr id="16" name="Graphic 15" descr="Cloud with solid fill">
            <a:extLst>
              <a:ext uri="{FF2B5EF4-FFF2-40B4-BE49-F238E27FC236}">
                <a16:creationId xmlns:a16="http://schemas.microsoft.com/office/drawing/2014/main" id="{E9EEE695-15A7-DCFF-957C-BE6ACCA9A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000" y="5306011"/>
            <a:ext cx="637590" cy="637590"/>
          </a:xfrm>
          <a:prstGeom prst="rect">
            <a:avLst/>
          </a:prstGeom>
        </p:spPr>
      </p:pic>
      <p:pic>
        <p:nvPicPr>
          <p:cNvPr id="18" name="Graphic 17" descr="Tools with solid fill">
            <a:extLst>
              <a:ext uri="{FF2B5EF4-FFF2-40B4-BE49-F238E27FC236}">
                <a16:creationId xmlns:a16="http://schemas.microsoft.com/office/drawing/2014/main" id="{F6ED8C43-3AFC-CB2A-7C57-BD688E0FB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720" y="5756384"/>
            <a:ext cx="557339" cy="486329"/>
          </a:xfrm>
          <a:prstGeom prst="rect">
            <a:avLst/>
          </a:prstGeom>
        </p:spPr>
      </p:pic>
      <p:pic>
        <p:nvPicPr>
          <p:cNvPr id="20" name="Graphic 19" descr="Warning with solid fill">
            <a:extLst>
              <a:ext uri="{FF2B5EF4-FFF2-40B4-BE49-F238E27FC236}">
                <a16:creationId xmlns:a16="http://schemas.microsoft.com/office/drawing/2014/main" id="{AC60125A-920F-747A-E762-A60ACA8D26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7323" y="4955371"/>
            <a:ext cx="557339" cy="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8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3F3D-CDE0-D2B3-3ECC-27ABC3D4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21" y="249564"/>
            <a:ext cx="9418320" cy="1081549"/>
          </a:xfrm>
        </p:spPr>
        <p:txBody>
          <a:bodyPr>
            <a:normAutofit/>
          </a:bodyPr>
          <a:lstStyle/>
          <a:p>
            <a:r>
              <a:rPr lang="en-IN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INSIGHTS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1C83-01E7-1733-AD14-8146B15F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251" y="1331113"/>
            <a:ext cx="9169498" cy="51157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delayed shipments: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56.6%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Pattern Analysis: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times: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conditions: 35.54 minutes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Detour situations: 35.31 minutes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difference suggests effective route optimization during detours.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and Demand: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Inventory levels vary across trucks, potentially impacting shipment efficiency.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High-Risk Trucks: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Truck_7 and Truck_4 accounted for 25% of all delays.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Hotspots: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Delays clustered in regions with extreme temperatures (-65° to 85° latitude).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Time: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during delays: 38 minutes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16E2-2B5C-3937-E960-D8D5CE31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46378" y="6492875"/>
            <a:ext cx="1904999" cy="365125"/>
          </a:xfrm>
        </p:spPr>
        <p:txBody>
          <a:bodyPr/>
          <a:lstStyle/>
          <a:p>
            <a:fld id="{2C10A32A-5C66-473E-B6D2-D78FCA7A5627}" type="datetime1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1CC0-0812-E51E-6681-5DF5EEDF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01300" y="6446837"/>
            <a:ext cx="3581400" cy="365125"/>
          </a:xfrm>
        </p:spPr>
        <p:txBody>
          <a:bodyPr/>
          <a:lstStyle/>
          <a:p>
            <a:r>
              <a:rPr lang="en-IN" dirty="0"/>
              <a:t>RAHUL SHRIVASTAVA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295C5-4C57-6872-5653-BBCAE7F8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59" y="249564"/>
            <a:ext cx="5438275" cy="2547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BCB42-2CC4-AF03-07C5-16444DFA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12" y="1587579"/>
            <a:ext cx="523239" cy="4764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Graphic 14" descr="Forest scene with solid fill">
            <a:extLst>
              <a:ext uri="{FF2B5EF4-FFF2-40B4-BE49-F238E27FC236}">
                <a16:creationId xmlns:a16="http://schemas.microsoft.com/office/drawing/2014/main" id="{FA271B77-5779-C591-8ECE-C24795A9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12" y="4716572"/>
            <a:ext cx="520750" cy="5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8A38F-1CD6-D1CA-4193-219A750C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CF39-CE05-FEF8-791E-B047A189C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23" y="-183421"/>
            <a:ext cx="11163371" cy="133379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RECURRING ISSUES AND SOLUTIONS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040FA-9418-F740-ADD9-ED3A5538D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288026"/>
            <a:ext cx="9418320" cy="520421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Weather-Related Delays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Solution: Implement predictive weather monitoring system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Develop alternative route planning for severe weather conditions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Create weather-specific standard operating procedures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Solution: Real-time traffic monitoring and dynamic routing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Optimize delivery schedules based on historical traffic patterns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Implement AI-driven route optimization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Utilization Gaps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Solution: Load balancing across fleet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Predictive maintenance scheduling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Dynamic asset allocation based on demand patterns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9545-F2E8-6B46-1044-628DCC2E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88138" y="6492240"/>
            <a:ext cx="1904999" cy="365125"/>
          </a:xfrm>
        </p:spPr>
        <p:txBody>
          <a:bodyPr/>
          <a:lstStyle/>
          <a:p>
            <a:fld id="{2C10A32A-5C66-473E-B6D2-D78FCA7A5627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3BD5-CDD2-5270-8721-34824C4E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502" y="6402440"/>
            <a:ext cx="3581400" cy="365125"/>
          </a:xfrm>
        </p:spPr>
        <p:txBody>
          <a:bodyPr/>
          <a:lstStyle/>
          <a:p>
            <a:r>
              <a:rPr lang="en-IN" dirty="0"/>
              <a:t>RAHUL SHRIVASTAVA</a:t>
            </a:r>
          </a:p>
        </p:txBody>
      </p:sp>
    </p:spTree>
    <p:extLst>
      <p:ext uri="{BB962C8B-B14F-4D97-AF65-F5344CB8AC3E}">
        <p14:creationId xmlns:p14="http://schemas.microsoft.com/office/powerpoint/2010/main" val="344769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B652-B7F2-6793-C733-8AF3DEEEF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23" y="-183421"/>
            <a:ext cx="11454581" cy="1264969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8F10-9BE9-F6B9-83B1-948C0463C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288026"/>
            <a:ext cx="8914515" cy="520421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Planning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AI-driven forecasting to anticipate disruptions.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Optimization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real-time monitoring for efficient route adjustments.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Utilization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Redistribute assets to ensure even workload.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Improve demand forecasting to prevent stock inefficiencies.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measures targeting traffic, maintenance, and data accuracy can reduce delays by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improve asset utilization by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5E8A-025A-BBE9-2ACD-9C24107B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88138" y="6492240"/>
            <a:ext cx="1904999" cy="365125"/>
          </a:xfrm>
        </p:spPr>
        <p:txBody>
          <a:bodyPr/>
          <a:lstStyle/>
          <a:p>
            <a:fld id="{2C10A32A-5C66-473E-B6D2-D78FCA7A5627}" type="datetime1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88-8D1D-222C-59F4-2BFB6851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01300" y="6404936"/>
            <a:ext cx="3581400" cy="365125"/>
          </a:xfrm>
        </p:spPr>
        <p:txBody>
          <a:bodyPr/>
          <a:lstStyle/>
          <a:p>
            <a:r>
              <a:rPr lang="en-IN" dirty="0"/>
              <a:t>RAHUL SHRIVASTAVA</a:t>
            </a:r>
          </a:p>
        </p:txBody>
      </p:sp>
    </p:spTree>
    <p:extLst>
      <p:ext uri="{BB962C8B-B14F-4D97-AF65-F5344CB8AC3E}">
        <p14:creationId xmlns:p14="http://schemas.microsoft.com/office/powerpoint/2010/main" val="32690941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199</TotalTime>
  <Words>389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Logistics Performance Overview</vt:lpstr>
      <vt:lpstr>KEY OBSERVATIONS</vt:lpstr>
      <vt:lpstr>DATA INSIGHTS</vt:lpstr>
      <vt:lpstr>RECURRING ISSUES AND SOLUTIONS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shrivastava</dc:creator>
  <cp:lastModifiedBy>rahul shrivastava</cp:lastModifiedBy>
  <cp:revision>3</cp:revision>
  <dcterms:created xsi:type="dcterms:W3CDTF">2025-02-20T16:33:03Z</dcterms:created>
  <dcterms:modified xsi:type="dcterms:W3CDTF">2025-03-20T12:28:40Z</dcterms:modified>
</cp:coreProperties>
</file>