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99700" cx="18300700"/>
  <p:notesSz cx="18300700" cy="10299700"/>
  <p:embeddedFontLst>
    <p:embeddedFont>
      <p:font typeface="Playfair Displ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Wct1/iaJwahUpBaGON+2h9jHS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.fntdata"/><Relationship Id="rId6" Type="http://schemas.openxmlformats.org/officeDocument/2006/relationships/slide" Target="slides/slide1.xml"/><Relationship Id="rId18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title"/>
          </p:nvPr>
        </p:nvSpPr>
        <p:spPr>
          <a:xfrm>
            <a:off x="1215245" y="1563599"/>
            <a:ext cx="15870209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5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1215245" y="1563599"/>
            <a:ext cx="15870209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5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1309839" y="3420110"/>
            <a:ext cx="1568102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subTitle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1215245" y="1563599"/>
            <a:ext cx="15870209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5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 txBox="1"/>
          <p:nvPr>
            <p:ph type="title"/>
          </p:nvPr>
        </p:nvSpPr>
        <p:spPr>
          <a:xfrm>
            <a:off x="1215245" y="1563599"/>
            <a:ext cx="15870209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750" u="none" cap="none" strike="noStrike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1309839" y="3420110"/>
            <a:ext cx="1568102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2660954" y="2743695"/>
            <a:ext cx="12963000" cy="4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-572770" lvl="0" marL="584835" marR="5080" rtl="0" algn="l">
              <a:lnSpc>
                <a:spcPct val="11988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450"/>
              <a:t>Cloud-Based IoT Platform for  Real-Time Data Processing</a:t>
            </a:r>
            <a:endParaRPr sz="8450"/>
          </a:p>
        </p:txBody>
      </p:sp>
      <p:sp>
        <p:nvSpPr>
          <p:cNvPr id="45" name="Google Shape;45;p1"/>
          <p:cNvSpPr/>
          <p:nvPr/>
        </p:nvSpPr>
        <p:spPr>
          <a:xfrm>
            <a:off x="0" y="12"/>
            <a:ext cx="18288000" cy="2550795"/>
          </a:xfrm>
          <a:custGeom>
            <a:rect b="b" l="l" r="r" t="t"/>
            <a:pathLst>
              <a:path extrusionOk="0" h="2550795" w="18288000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0" y="7892605"/>
            <a:ext cx="18288000" cy="2394585"/>
          </a:xfrm>
          <a:custGeom>
            <a:rect b="b" l="l" r="r" t="t"/>
            <a:pathLst>
              <a:path extrusionOk="0" h="2394584" w="1828800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2592850" y="7706850"/>
            <a:ext cx="118371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by</a:t>
            </a:r>
            <a:endParaRPr sz="2750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V.Rahul (192224231)</a:t>
            </a:r>
            <a:endParaRPr sz="2750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0"/>
          <p:cNvGrpSpPr/>
          <p:nvPr/>
        </p:nvGrpSpPr>
        <p:grpSpPr>
          <a:xfrm>
            <a:off x="0" y="3902"/>
            <a:ext cx="18288419" cy="10283274"/>
            <a:chOff x="0" y="3902"/>
            <a:chExt cx="18288419" cy="10283274"/>
          </a:xfrm>
        </p:grpSpPr>
        <p:sp>
          <p:nvSpPr>
            <p:cNvPr id="141" name="Google Shape;141;p10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Google Shape;14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902"/>
              <a:ext cx="7993176" cy="1027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0"/>
            <p:cNvSpPr/>
            <p:nvPr/>
          </p:nvSpPr>
          <p:spPr>
            <a:xfrm>
              <a:off x="1054" y="548830"/>
              <a:ext cx="18287365" cy="9251950"/>
            </a:xfrm>
            <a:custGeom>
              <a:rect b="b" l="l" r="r" t="t"/>
              <a:pathLst>
                <a:path extrusionOk="0" h="9251950" w="18287365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extrusionOk="0" h="9251950" w="18287365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0"/>
          <p:cNvSpPr txBox="1"/>
          <p:nvPr>
            <p:ph type="title"/>
          </p:nvPr>
        </p:nvSpPr>
        <p:spPr>
          <a:xfrm>
            <a:off x="1215245" y="1563599"/>
            <a:ext cx="15870209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4054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Customizable and Extensible Platform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3117" y="3508590"/>
            <a:ext cx="3086671" cy="27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46139" y="3937215"/>
            <a:ext cx="3025971" cy="27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24303" y="3937215"/>
            <a:ext cx="1663319" cy="27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19322" y="4354525"/>
            <a:ext cx="6305461" cy="34559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1309839" y="3420110"/>
            <a:ext cx="1568102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634" lvl="0" marL="831976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platform's </a:t>
            </a:r>
            <a:r>
              <a:rPr lang="en-US">
                <a:solidFill>
                  <a:srgbClr val="000000"/>
                </a:solidFill>
              </a:rPr>
              <a:t>customizable and  extensible nature </a:t>
            </a:r>
            <a:r>
              <a:rPr lang="en-US"/>
              <a:t>allows you to </a:t>
            </a:r>
            <a:r>
              <a:rPr lang="en-US">
                <a:solidFill>
                  <a:srgbClr val="000000"/>
                </a:solidFill>
              </a:rPr>
              <a:t>tailor it to  your speciﬁc business requirements</a:t>
            </a:r>
            <a:r>
              <a:rPr lang="en-US"/>
              <a:t>,  ensuring that your IoT solution </a:t>
            </a:r>
            <a:r>
              <a:rPr i="1" lang="en-US" sz="2850">
                <a:latin typeface="Verdana"/>
                <a:ea typeface="Verdana"/>
                <a:cs typeface="Verdana"/>
                <a:sym typeface="Verdana"/>
              </a:rPr>
              <a:t>aligns with  your unique needs and goals</a:t>
            </a:r>
            <a:r>
              <a:rPr lang="en-US"/>
              <a:t>.</a:t>
            </a:r>
            <a:endParaRPr sz="28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/>
          <p:nvPr/>
        </p:nvSpPr>
        <p:spPr>
          <a:xfrm>
            <a:off x="0" y="6091970"/>
            <a:ext cx="2929255" cy="4195445"/>
          </a:xfrm>
          <a:custGeom>
            <a:rect b="b" l="l" r="r" t="t"/>
            <a:pathLst>
              <a:path extrusionOk="0" h="4195445" w="292925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1"/>
          <p:cNvGrpSpPr/>
          <p:nvPr/>
        </p:nvGrpSpPr>
        <p:grpSpPr>
          <a:xfrm>
            <a:off x="1054" y="9993"/>
            <a:ext cx="18287365" cy="10277005"/>
            <a:chOff x="1054" y="9993"/>
            <a:chExt cx="18287365" cy="10277005"/>
          </a:xfrm>
        </p:grpSpPr>
        <p:pic>
          <p:nvPicPr>
            <p:cNvPr id="156" name="Google Shape;15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1"/>
            <p:cNvSpPr/>
            <p:nvPr/>
          </p:nvSpPr>
          <p:spPr>
            <a:xfrm>
              <a:off x="1054" y="548830"/>
              <a:ext cx="18287365" cy="9251950"/>
            </a:xfrm>
            <a:custGeom>
              <a:rect b="b" l="l" r="r" t="t"/>
              <a:pathLst>
                <a:path extrusionOk="0" h="9251950" w="18287365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extrusionOk="0" h="9251950" w="18287365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Google Shape;15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54079" y="3503333"/>
              <a:ext cx="2760929" cy="2758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62633" y="3930167"/>
              <a:ext cx="1470456" cy="34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85664" y="3930167"/>
              <a:ext cx="4210113" cy="345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44015" y="4351058"/>
              <a:ext cx="1848739" cy="342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4947" y="4777892"/>
              <a:ext cx="6455499" cy="345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44015" y="5208308"/>
              <a:ext cx="3925976" cy="343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11"/>
          <p:cNvSpPr txBox="1"/>
          <p:nvPr/>
        </p:nvSpPr>
        <p:spPr>
          <a:xfrm>
            <a:off x="1615249" y="3414852"/>
            <a:ext cx="7408545" cy="215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By leveraging this </a:t>
            </a:r>
            <a:r>
              <a:rPr b="0" i="0" lang="en-US" sz="27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cloud-based IoT  platform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, you can </a:t>
            </a:r>
            <a:r>
              <a:rPr b="0" i="0" lang="en-US" sz="27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transform your business  operations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1" lang="en-US" sz="28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unlock new opportunities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, and  </a:t>
            </a:r>
            <a:r>
              <a:rPr b="0" i="0" lang="en-US" sz="27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stay ahead of the curve in the rapidly  evolving IoT landscape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7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1"/>
          <p:cNvSpPr txBox="1"/>
          <p:nvPr>
            <p:ph type="title"/>
          </p:nvPr>
        </p:nvSpPr>
        <p:spPr>
          <a:xfrm>
            <a:off x="1587241" y="1496276"/>
            <a:ext cx="7483475" cy="6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900"/>
              <a:t>Empowering Your IoT-Driven Future</a:t>
            </a:r>
            <a:endParaRPr sz="3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/>
          <p:nvPr/>
        </p:nvSpPr>
        <p:spPr>
          <a:xfrm>
            <a:off x="15340896" y="7929340"/>
            <a:ext cx="2947670" cy="2357755"/>
          </a:xfrm>
          <a:custGeom>
            <a:rect b="b" l="l" r="r" t="t"/>
            <a:pathLst>
              <a:path extrusionOk="0" h="2357754" w="2947669">
                <a:moveTo>
                  <a:pt x="2947141" y="0"/>
                </a:moveTo>
                <a:lnTo>
                  <a:pt x="2907953" y="8920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7" y="64363"/>
                </a:lnTo>
                <a:lnTo>
                  <a:pt x="2668156" y="80503"/>
                </a:lnTo>
                <a:lnTo>
                  <a:pt x="2622530" y="97514"/>
                </a:lnTo>
                <a:lnTo>
                  <a:pt x="2577639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5"/>
                </a:lnTo>
                <a:lnTo>
                  <a:pt x="2405073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1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4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8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2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noFill/>
          <a:ln cap="flat" cmpd="sng" w="25000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2"/>
          <p:cNvGrpSpPr/>
          <p:nvPr/>
        </p:nvGrpSpPr>
        <p:grpSpPr>
          <a:xfrm>
            <a:off x="0" y="0"/>
            <a:ext cx="18288406" cy="2314575"/>
            <a:chOff x="0" y="0"/>
            <a:chExt cx="18288406" cy="2314575"/>
          </a:xfrm>
        </p:grpSpPr>
        <p:sp>
          <p:nvSpPr>
            <p:cNvPr id="172" name="Google Shape;172;p12"/>
            <p:cNvSpPr/>
            <p:nvPr/>
          </p:nvSpPr>
          <p:spPr>
            <a:xfrm>
              <a:off x="0" y="0"/>
              <a:ext cx="2740660" cy="2314575"/>
            </a:xfrm>
            <a:custGeom>
              <a:rect b="b" l="l" r="r" t="t"/>
              <a:pathLst>
                <a:path extrusionOk="0" h="2314575" w="2740660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10566" y="536295"/>
              <a:ext cx="18277840" cy="47625"/>
            </a:xfrm>
            <a:custGeom>
              <a:rect b="b" l="l" r="r" t="t"/>
              <a:pathLst>
                <a:path extrusionOk="0" h="47625" w="18277840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12"/>
          <p:cNvSpPr/>
          <p:nvPr/>
        </p:nvSpPr>
        <p:spPr>
          <a:xfrm>
            <a:off x="0" y="9754514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 txBox="1"/>
          <p:nvPr>
            <p:ph type="title"/>
          </p:nvPr>
        </p:nvSpPr>
        <p:spPr>
          <a:xfrm>
            <a:off x="6266850" y="4386050"/>
            <a:ext cx="57543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850"/>
              <a:t>Thank you</a:t>
            </a:r>
            <a:endParaRPr sz="9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2"/>
          <p:cNvGrpSpPr/>
          <p:nvPr/>
        </p:nvGrpSpPr>
        <p:grpSpPr>
          <a:xfrm>
            <a:off x="0" y="3902"/>
            <a:ext cx="18288419" cy="10283274"/>
            <a:chOff x="0" y="3902"/>
            <a:chExt cx="18288419" cy="10283274"/>
          </a:xfrm>
        </p:grpSpPr>
        <p:sp>
          <p:nvSpPr>
            <p:cNvPr id="53" name="Google Shape;53;p2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Google Shape;5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902"/>
              <a:ext cx="7993176" cy="1027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2"/>
            <p:cNvSpPr/>
            <p:nvPr/>
          </p:nvSpPr>
          <p:spPr>
            <a:xfrm>
              <a:off x="1054" y="548830"/>
              <a:ext cx="18287365" cy="9251950"/>
            </a:xfrm>
            <a:custGeom>
              <a:rect b="b" l="l" r="r" t="t"/>
              <a:pathLst>
                <a:path extrusionOk="0" h="9251950" w="18287365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extrusionOk="0" h="9251950" w="18287365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"/>
          <p:cNvSpPr txBox="1"/>
          <p:nvPr>
            <p:ph type="title"/>
          </p:nvPr>
        </p:nvSpPr>
        <p:spPr>
          <a:xfrm>
            <a:off x="9807484" y="1200950"/>
            <a:ext cx="71571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000"/>
              <a:t>Real-Time Data Processing</a:t>
            </a:r>
            <a:endParaRPr sz="5000"/>
          </a:p>
        </p:txBody>
      </p:sp>
      <p:sp>
        <p:nvSpPr>
          <p:cNvPr id="57" name="Google Shape;57;p2"/>
          <p:cNvSpPr txBox="1"/>
          <p:nvPr/>
        </p:nvSpPr>
        <p:spPr>
          <a:xfrm>
            <a:off x="9628116" y="3245747"/>
            <a:ext cx="7367400" cy="5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Introducing a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cloud-based  IoT platform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that revolutionizes real-time data  processing, enabling  businesses to </a:t>
            </a:r>
            <a:r>
              <a:rPr b="0" i="1" lang="en-US" sz="41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harness the  power of connected devices 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and make data-driven  decisions faster.</a:t>
            </a:r>
            <a:endParaRPr b="0" i="0" sz="4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"/>
          <p:cNvGrpSpPr/>
          <p:nvPr/>
        </p:nvGrpSpPr>
        <p:grpSpPr>
          <a:xfrm>
            <a:off x="0" y="3902"/>
            <a:ext cx="18288419" cy="10283274"/>
            <a:chOff x="0" y="3902"/>
            <a:chExt cx="18288419" cy="10283274"/>
          </a:xfrm>
        </p:grpSpPr>
        <p:sp>
          <p:nvSpPr>
            <p:cNvPr id="63" name="Google Shape;63;p3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" name="Google Shape;6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902"/>
              <a:ext cx="7993176" cy="1027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3"/>
            <p:cNvSpPr/>
            <p:nvPr/>
          </p:nvSpPr>
          <p:spPr>
            <a:xfrm>
              <a:off x="1054" y="548830"/>
              <a:ext cx="18287365" cy="9251950"/>
            </a:xfrm>
            <a:custGeom>
              <a:rect b="b" l="l" r="r" t="t"/>
              <a:pathLst>
                <a:path extrusionOk="0" h="9251950" w="18287365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extrusionOk="0" h="9251950" w="18287365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"/>
          <p:cNvSpPr txBox="1"/>
          <p:nvPr>
            <p:ph type="title"/>
          </p:nvPr>
        </p:nvSpPr>
        <p:spPr>
          <a:xfrm>
            <a:off x="9608136" y="1554074"/>
            <a:ext cx="75132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000"/>
              <a:t>Scalable and Flexible Architecture</a:t>
            </a:r>
            <a:endParaRPr b="1" sz="5000"/>
          </a:p>
        </p:txBody>
      </p:sp>
      <p:sp>
        <p:nvSpPr>
          <p:cNvPr id="67" name="Google Shape;67;p3"/>
          <p:cNvSpPr txBox="1"/>
          <p:nvPr/>
        </p:nvSpPr>
        <p:spPr>
          <a:xfrm>
            <a:off x="9605341" y="3857047"/>
            <a:ext cx="75189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The platform's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scalable and ﬂexible  architecture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allows for seamless  integration with a wide range of IoT  devices, ensuring that your business can  adapt to changing needs and scale as your  operations grow.</a:t>
            </a:r>
            <a:endParaRPr b="0" i="0" sz="4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73" name="Google Shape;73;p4"/>
            <p:cNvSpPr/>
            <p:nvPr/>
          </p:nvSpPr>
          <p:spPr>
            <a:xfrm>
              <a:off x="1619999" y="3112503"/>
              <a:ext cx="5229225" cy="5229225"/>
            </a:xfrm>
            <a:custGeom>
              <a:rect b="b" l="l" r="r" t="t"/>
              <a:pathLst>
                <a:path extrusionOk="0" h="5229225" w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" name="Google Shape;7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4"/>
          <p:cNvSpPr/>
          <p:nvPr/>
        </p:nvSpPr>
        <p:spPr>
          <a:xfrm>
            <a:off x="13042214" y="5610076"/>
            <a:ext cx="5246370" cy="4677410"/>
          </a:xfrm>
          <a:custGeom>
            <a:rect b="b" l="l" r="r" t="t"/>
            <a:pathLst>
              <a:path extrusionOk="0" h="4677409" w="524636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50" y="5482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8456711" y="3883401"/>
            <a:ext cx="72747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Effortlessly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ingest and manage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data from  multiple IoT devices with the platform's  robust data ingestion and processing  capabilities, ensuring </a:t>
            </a:r>
            <a:r>
              <a:rPr b="0" i="1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real-time insights  and decision-making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4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8373601" y="1515225"/>
            <a:ext cx="94206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000"/>
              <a:t>Streamlined Data Ingestion and Management</a:t>
            </a:r>
            <a:endParaRPr b="1"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11096307" y="3131108"/>
            <a:ext cx="7192277" cy="7156378"/>
            <a:chOff x="11096307" y="3131108"/>
            <a:chExt cx="7192277" cy="7156378"/>
          </a:xfrm>
        </p:grpSpPr>
        <p:sp>
          <p:nvSpPr>
            <p:cNvPr id="85" name="Google Shape;85;p5"/>
            <p:cNvSpPr/>
            <p:nvPr/>
          </p:nvSpPr>
          <p:spPr>
            <a:xfrm>
              <a:off x="13042214" y="5610076"/>
              <a:ext cx="5246370" cy="4677410"/>
            </a:xfrm>
            <a:custGeom>
              <a:rect b="b" l="l" r="r" t="t"/>
              <a:pathLst>
                <a:path extrusionOk="0" h="4677409" w="524636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noFill/>
            <a:ln cap="flat" cmpd="sng" w="24975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1096307" y="3131108"/>
              <a:ext cx="5229225" cy="5229225"/>
            </a:xfrm>
            <a:custGeom>
              <a:rect b="b" l="l" r="r" t="t"/>
              <a:pathLst>
                <a:path extrusionOk="0" h="5229225" w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" name="Google Shape;8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5"/>
          <p:cNvSpPr/>
          <p:nvPr/>
        </p:nvSpPr>
        <p:spPr>
          <a:xfrm>
            <a:off x="50" y="5482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612747" y="3810749"/>
            <a:ext cx="7496100" cy="5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Leverage the platform's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advanced  analytics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intuitive visualization tools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to  uncover valuable insights, identify trends,  and make informed business decisions  based on your IoT data.</a:t>
            </a:r>
            <a:endParaRPr b="0" i="0" sz="4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819497" y="1511175"/>
            <a:ext cx="97077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72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Cloud-Based IoT Platform for Real-Time Data Processing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6"/>
          <p:cNvGrpSpPr/>
          <p:nvPr/>
        </p:nvGrpSpPr>
        <p:grpSpPr>
          <a:xfrm>
            <a:off x="0" y="3897"/>
            <a:ext cx="18288419" cy="10283279"/>
            <a:chOff x="0" y="3897"/>
            <a:chExt cx="18288419" cy="10283279"/>
          </a:xfrm>
        </p:grpSpPr>
        <p:sp>
          <p:nvSpPr>
            <p:cNvPr id="97" name="Google Shape;97;p6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1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6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0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1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3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39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0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6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3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5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5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59"/>
                  </a:lnTo>
                  <a:lnTo>
                    <a:pt x="4294630" y="4954469"/>
                  </a:lnTo>
                  <a:lnTo>
                    <a:pt x="4328770" y="4982913"/>
                  </a:lnTo>
                  <a:lnTo>
                    <a:pt x="4363234" y="5010784"/>
                  </a:lnTo>
                  <a:lnTo>
                    <a:pt x="4398026" y="5038069"/>
                  </a:lnTo>
                  <a:lnTo>
                    <a:pt x="4433154" y="5064760"/>
                  </a:lnTo>
                  <a:lnTo>
                    <a:pt x="4468622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1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8" y="5402703"/>
                  </a:lnTo>
                  <a:lnTo>
                    <a:pt x="5087068" y="5417741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6420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897"/>
              <a:ext cx="7993176" cy="1027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6"/>
            <p:cNvSpPr/>
            <p:nvPr/>
          </p:nvSpPr>
          <p:spPr>
            <a:xfrm>
              <a:off x="1054" y="548830"/>
              <a:ext cx="18287365" cy="9251950"/>
            </a:xfrm>
            <a:custGeom>
              <a:rect b="b" l="l" r="r" t="t"/>
              <a:pathLst>
                <a:path extrusionOk="0" h="9251950" w="18287365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extrusionOk="0" h="9251950" w="18287365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6"/>
          <p:cNvSpPr txBox="1"/>
          <p:nvPr>
            <p:ph type="title"/>
          </p:nvPr>
        </p:nvSpPr>
        <p:spPr>
          <a:xfrm>
            <a:off x="9609676" y="1563599"/>
            <a:ext cx="75189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000"/>
              <a:t>Secure and Reliable IoT Connectivity</a:t>
            </a:r>
            <a:endParaRPr b="1" sz="5000"/>
          </a:p>
        </p:txBody>
      </p:sp>
      <p:sp>
        <p:nvSpPr>
          <p:cNvPr id="101" name="Google Shape;101;p6"/>
          <p:cNvSpPr txBox="1"/>
          <p:nvPr/>
        </p:nvSpPr>
        <p:spPr>
          <a:xfrm>
            <a:off x="9617298" y="3470496"/>
            <a:ext cx="71508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Ensure the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security and reliability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of your  IoT network with the platform's robust  security features and fault-tolerant  infrastructure, </a:t>
            </a:r>
            <a:r>
              <a:rPr b="0" i="1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protecting your data and  ensuring business continuity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4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11096307" y="3131096"/>
            <a:ext cx="7192277" cy="7156390"/>
            <a:chOff x="11096307" y="3131096"/>
            <a:chExt cx="7192277" cy="7156390"/>
          </a:xfrm>
        </p:grpSpPr>
        <p:sp>
          <p:nvSpPr>
            <p:cNvPr id="107" name="Google Shape;107;p7"/>
            <p:cNvSpPr/>
            <p:nvPr/>
          </p:nvSpPr>
          <p:spPr>
            <a:xfrm>
              <a:off x="13042214" y="5610076"/>
              <a:ext cx="5246370" cy="4677410"/>
            </a:xfrm>
            <a:custGeom>
              <a:rect b="b" l="l" r="r" t="t"/>
              <a:pathLst>
                <a:path extrusionOk="0" h="4677409" w="524636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noFill/>
            <a:ln cap="flat" cmpd="sng" w="24975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1096307" y="3131096"/>
              <a:ext cx="5229225" cy="5229225"/>
            </a:xfrm>
            <a:custGeom>
              <a:rect b="b" l="l" r="r" t="t"/>
              <a:pathLst>
                <a:path extrusionOk="0" h="5229225" w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" name="Google Shape;10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7"/>
          <p:cNvSpPr/>
          <p:nvPr/>
        </p:nvSpPr>
        <p:spPr>
          <a:xfrm>
            <a:off x="50" y="548195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1366776" y="3569900"/>
            <a:ext cx="9004800" cy="4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The platform's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seamless integration  capabilities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allow you to connect and 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interact with a wide range of IoT devices  and third-party systems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, enabling a  comprehensive and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interconnected IoT  ecosystem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4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1427214" y="1520698"/>
            <a:ext cx="75393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000"/>
              <a:t>Seamless Integration and Interoperability</a:t>
            </a:r>
            <a:endParaRPr b="1"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8"/>
          <p:cNvGrpSpPr/>
          <p:nvPr/>
        </p:nvGrpSpPr>
        <p:grpSpPr>
          <a:xfrm>
            <a:off x="0" y="3902"/>
            <a:ext cx="18288419" cy="10283274"/>
            <a:chOff x="0" y="3902"/>
            <a:chExt cx="18288419" cy="10283274"/>
          </a:xfrm>
        </p:grpSpPr>
        <p:sp>
          <p:nvSpPr>
            <p:cNvPr id="119" name="Google Shape;119;p8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902"/>
              <a:ext cx="7993176" cy="1027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8"/>
            <p:cNvSpPr/>
            <p:nvPr/>
          </p:nvSpPr>
          <p:spPr>
            <a:xfrm>
              <a:off x="1054" y="548830"/>
              <a:ext cx="18287365" cy="9251950"/>
            </a:xfrm>
            <a:custGeom>
              <a:rect b="b" l="l" r="r" t="t"/>
              <a:pathLst>
                <a:path extrusionOk="0" h="9251950" w="18287365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extrusionOk="0" h="9251950" w="18287365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8"/>
          <p:cNvSpPr txBox="1"/>
          <p:nvPr>
            <p:ph type="title"/>
          </p:nvPr>
        </p:nvSpPr>
        <p:spPr>
          <a:xfrm>
            <a:off x="9608001" y="1573125"/>
            <a:ext cx="85419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000"/>
              <a:t>Automated Device Management and Monitoring</a:t>
            </a:r>
            <a:endParaRPr b="1" sz="5000"/>
          </a:p>
        </p:txBody>
      </p:sp>
      <p:sp>
        <p:nvSpPr>
          <p:cNvPr id="123" name="Google Shape;123;p8"/>
          <p:cNvSpPr txBox="1"/>
          <p:nvPr/>
        </p:nvSpPr>
        <p:spPr>
          <a:xfrm>
            <a:off x="9608003" y="3758260"/>
            <a:ext cx="7536900" cy="5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l">
              <a:lnSpc>
                <a:spcPct val="9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Streamline your IoT operations with the  platform's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automated device  management and monitoring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features,  </a:t>
            </a:r>
            <a:r>
              <a:rPr b="0" i="1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reducing the complexity of managing your  connected devices and ensuring optimal  performance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4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11096307" y="3131096"/>
            <a:ext cx="7192277" cy="7156390"/>
            <a:chOff x="11096307" y="3131096"/>
            <a:chExt cx="7192277" cy="7156390"/>
          </a:xfrm>
        </p:grpSpPr>
        <p:sp>
          <p:nvSpPr>
            <p:cNvPr id="129" name="Google Shape;129;p9"/>
            <p:cNvSpPr/>
            <p:nvPr/>
          </p:nvSpPr>
          <p:spPr>
            <a:xfrm>
              <a:off x="13042214" y="5610076"/>
              <a:ext cx="5246370" cy="4677410"/>
            </a:xfrm>
            <a:custGeom>
              <a:rect b="b" l="l" r="r" t="t"/>
              <a:pathLst>
                <a:path extrusionOk="0" h="4677409" w="524636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noFill/>
            <a:ln cap="flat" cmpd="sng" w="24975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11096307" y="3131096"/>
              <a:ext cx="5229225" cy="5229225"/>
            </a:xfrm>
            <a:custGeom>
              <a:rect b="b" l="l" r="r" t="t"/>
              <a:pathLst>
                <a:path extrusionOk="0" h="5229225" w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9"/>
          <p:cNvSpPr/>
          <p:nvPr/>
        </p:nvSpPr>
        <p:spPr>
          <a:xfrm>
            <a:off x="50" y="5482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1587304" y="3589000"/>
            <a:ext cx="8784300" cy="5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12700" marR="508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Leverage the platform's </a:t>
            </a:r>
            <a:r>
              <a:rPr b="0" i="0" lang="en-US" sz="4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predictive  maintenance and remote diagnostics  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capabilities to </a:t>
            </a:r>
            <a:r>
              <a:rPr b="0" i="1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proactively identify and  address potential issues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, minimizing  downtime and ensuring the </a:t>
            </a:r>
            <a:r>
              <a:rPr b="0" i="1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optimal  performance of your IoT infrastructure</a:t>
            </a:r>
            <a:r>
              <a:rPr b="0" i="0" lang="en-US" sz="40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4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9"/>
          <p:cNvSpPr txBox="1"/>
          <p:nvPr>
            <p:ph type="title"/>
          </p:nvPr>
        </p:nvSpPr>
        <p:spPr>
          <a:xfrm>
            <a:off x="1587300" y="1530225"/>
            <a:ext cx="81384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000">
                <a:latin typeface="Georgia"/>
                <a:ea typeface="Georgia"/>
                <a:cs typeface="Georgia"/>
                <a:sym typeface="Georgia"/>
              </a:rPr>
              <a:t>Predictive Maintenance and Remote  </a:t>
            </a:r>
            <a:r>
              <a:rPr b="1" lang="en-US" sz="5000"/>
              <a:t>Diagnostics</a:t>
            </a:r>
            <a:endParaRPr b="1" sz="5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2024-07-21T08:46:44Z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2024-07-21T00:00:00Z</vt:filetime>
  </property>
</Properties>
</file>