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83" r:id="rId7"/>
    <p:sldId id="262" r:id="rId8"/>
    <p:sldId id="263" r:id="rId9"/>
    <p:sldId id="265" r:id="rId10"/>
    <p:sldId id="284" r:id="rId11"/>
    <p:sldId id="268" r:id="rId12"/>
    <p:sldId id="279" r:id="rId13"/>
    <p:sldId id="280" r:id="rId14"/>
    <p:sldId id="281" r:id="rId15"/>
    <p:sldId id="282" r:id="rId16"/>
    <p:sldId id="277" r:id="rId17"/>
    <p:sldId id="278" r:id="rId18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0"/>
      <p:bold r:id="rId21"/>
    </p:embeddedFon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Pacifico" panose="020B0604020202020204" charset="0"/>
      <p:regular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ecae07ba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aecae07ba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904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e78a5f31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ae78a5f31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78a5f31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ae78a5f31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ecae07ba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aecae07ba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200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e78a5f31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ae78a5f31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e78a5f315_0_4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gae78a5f31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6" name="Google Shape;46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" name="Google Shape;53;p4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54" name="Google Shape;54;p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55" name="Google Shape;55;p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66" name="Google Shape;66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3" name="Google Shape;73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4" name="Google Shape;74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786884" y="2187656"/>
            <a:ext cx="55701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 i="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875335" y="1805316"/>
            <a:ext cx="5436900" cy="27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sldNum" idx="12"/>
          </p:nvPr>
        </p:nvSpPr>
        <p:spPr>
          <a:xfrm>
            <a:off x="8827371" y="4696023"/>
            <a:ext cx="2304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9" name="Google Shape;109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0" name="Google Shape;110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11" name="Google Shape;111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3" name="Google Shape;113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14" name="Google Shape;114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6" name="Google Shape;116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7" name="Google Shape;117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" name="Google Shape;118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9" name="Google Shape;119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22" name="Google Shape;122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ctrTitle"/>
          </p:nvPr>
        </p:nvSpPr>
        <p:spPr>
          <a:xfrm>
            <a:off x="2286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b="0" dirty="0">
                <a:latin typeface="Pacifico"/>
                <a:ea typeface="Pacifico"/>
                <a:cs typeface="Pacifico"/>
                <a:sym typeface="Pacifico"/>
              </a:rPr>
              <a:t>Resume Builder</a:t>
            </a:r>
            <a:endParaRPr b="0" dirty="0"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(A website)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6500826" y="3571882"/>
            <a:ext cx="23574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304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12725" cy="10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/>
          <p:nvPr/>
        </p:nvSpPr>
        <p:spPr>
          <a:xfrm>
            <a:off x="0" y="4688000"/>
            <a:ext cx="5463915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MANISH SHARMA	PRAKHAR AGARWAL	     RAHUL SAXENA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0" y="392575"/>
            <a:ext cx="62856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512075" y="1817250"/>
            <a:ext cx="6554400" cy="26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instant resume to individuals.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tedious work in thinking for resume format for users as per their qualification and requirements.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quick access and affordable.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can get their resume in PDF format.</a:t>
            </a:r>
            <a:endParaRPr sz="1600" dirty="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2" name="Google Shape;202;p15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203" name="Google Shape;203;p15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83569" y="646528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40" h="294640" extrusionOk="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w="12150" cap="flat" cmpd="sng">
              <a:solidFill>
                <a:srgbClr val="FF9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16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>
            <a:spLocks noGrp="1"/>
          </p:cNvSpPr>
          <p:nvPr>
            <p:ph type="ctrTitle"/>
          </p:nvPr>
        </p:nvSpPr>
        <p:spPr>
          <a:xfrm>
            <a:off x="9125" y="1093799"/>
            <a:ext cx="6812400" cy="29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60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60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EA749-8841-4DE5-84F3-2DF49C1ED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A3C13-64BA-44BC-9522-76C07925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64" y="3572"/>
            <a:ext cx="6955436" cy="4470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F1DCEC-D9AA-464A-8354-B03E55BED66A}"/>
              </a:ext>
            </a:extLst>
          </p:cNvPr>
          <p:cNvSpPr txBox="1"/>
          <p:nvPr/>
        </p:nvSpPr>
        <p:spPr>
          <a:xfrm>
            <a:off x="1" y="194872"/>
            <a:ext cx="190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 PAGE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29A6C-97AD-49B4-BBB0-CF6A8F85D96F}"/>
              </a:ext>
            </a:extLst>
          </p:cNvPr>
          <p:cNvSpPr txBox="1"/>
          <p:nvPr/>
        </p:nvSpPr>
        <p:spPr>
          <a:xfrm>
            <a:off x="142408" y="3553342"/>
            <a:ext cx="190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 Button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7DD06-B69F-42DE-B83F-7361D9C14A8C}"/>
              </a:ext>
            </a:extLst>
          </p:cNvPr>
          <p:cNvSpPr txBox="1"/>
          <p:nvPr/>
        </p:nvSpPr>
        <p:spPr>
          <a:xfrm>
            <a:off x="142408" y="2783332"/>
            <a:ext cx="190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 to remember password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CEF22-277D-4921-8B90-2847B47073C2}"/>
              </a:ext>
            </a:extLst>
          </p:cNvPr>
          <p:cNvSpPr txBox="1"/>
          <p:nvPr/>
        </p:nvSpPr>
        <p:spPr>
          <a:xfrm>
            <a:off x="142408" y="2162478"/>
            <a:ext cx="190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input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4663F-C2B8-4A58-B1E3-1B5C47BFE8A7}"/>
              </a:ext>
            </a:extLst>
          </p:cNvPr>
          <p:cNvSpPr txBox="1"/>
          <p:nvPr/>
        </p:nvSpPr>
        <p:spPr>
          <a:xfrm>
            <a:off x="142408" y="1619907"/>
            <a:ext cx="190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 input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0DD7A7-D26A-406C-8853-4D17682B1C97}"/>
              </a:ext>
            </a:extLst>
          </p:cNvPr>
          <p:cNvCxnSpPr/>
          <p:nvPr/>
        </p:nvCxnSpPr>
        <p:spPr>
          <a:xfrm flipH="1" flipV="1">
            <a:off x="1461541" y="1828800"/>
            <a:ext cx="3305331" cy="48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D06C9D-6959-41BB-95F4-CFEFDB2BDF3D}"/>
              </a:ext>
            </a:extLst>
          </p:cNvPr>
          <p:cNvCxnSpPr/>
          <p:nvPr/>
        </p:nvCxnSpPr>
        <p:spPr>
          <a:xfrm flipH="1">
            <a:off x="1349115" y="3222885"/>
            <a:ext cx="3515193" cy="48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5CA599-3BDD-4A38-881C-7AE2D9E3F82C}"/>
              </a:ext>
            </a:extLst>
          </p:cNvPr>
          <p:cNvCxnSpPr/>
          <p:nvPr/>
        </p:nvCxnSpPr>
        <p:spPr>
          <a:xfrm flipH="1">
            <a:off x="1963711" y="2893102"/>
            <a:ext cx="2900597" cy="6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68695-3C12-462B-8EFE-984A3ADB7B4D}"/>
              </a:ext>
            </a:extLst>
          </p:cNvPr>
          <p:cNvCxnSpPr/>
          <p:nvPr/>
        </p:nvCxnSpPr>
        <p:spPr>
          <a:xfrm flipH="1" flipV="1">
            <a:off x="1461541" y="2316366"/>
            <a:ext cx="3305331" cy="25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4914B0-D5CF-4CEE-BA0F-3B39F9A747C7}"/>
              </a:ext>
            </a:extLst>
          </p:cNvPr>
          <p:cNvSpPr txBox="1"/>
          <p:nvPr/>
        </p:nvSpPr>
        <p:spPr>
          <a:xfrm>
            <a:off x="142408" y="922340"/>
            <a:ext cx="190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drawer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1F10D-3CB9-40A7-B0FA-9AA2DC835D6B}"/>
              </a:ext>
            </a:extLst>
          </p:cNvPr>
          <p:cNvCxnSpPr/>
          <p:nvPr/>
        </p:nvCxnSpPr>
        <p:spPr>
          <a:xfrm flipH="1">
            <a:off x="1648918" y="399508"/>
            <a:ext cx="1765091" cy="66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1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EA749-8841-4DE5-84F3-2DF49C1ED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D639A-734E-447F-AA85-7938D190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48" y="3572"/>
            <a:ext cx="6932951" cy="4463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3F0E85-1D88-47E0-A85A-544423513C5A}"/>
              </a:ext>
            </a:extLst>
          </p:cNvPr>
          <p:cNvSpPr txBox="1"/>
          <p:nvPr/>
        </p:nvSpPr>
        <p:spPr>
          <a:xfrm>
            <a:off x="1" y="194872"/>
            <a:ext cx="190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 PAGE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2D655-594E-47A6-9295-F41A22C62030}"/>
              </a:ext>
            </a:extLst>
          </p:cNvPr>
          <p:cNvSpPr txBox="1"/>
          <p:nvPr/>
        </p:nvSpPr>
        <p:spPr>
          <a:xfrm>
            <a:off x="153650" y="1083186"/>
            <a:ext cx="190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drawer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B87269-2C5B-404E-AF84-44744997821A}"/>
              </a:ext>
            </a:extLst>
          </p:cNvPr>
          <p:cNvCxnSpPr/>
          <p:nvPr/>
        </p:nvCxnSpPr>
        <p:spPr>
          <a:xfrm flipH="1">
            <a:off x="1693889" y="442210"/>
            <a:ext cx="1753849" cy="72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D8AB39-095C-4C5A-87B6-EC8A63414188}"/>
              </a:ext>
            </a:extLst>
          </p:cNvPr>
          <p:cNvSpPr txBox="1"/>
          <p:nvPr/>
        </p:nvSpPr>
        <p:spPr>
          <a:xfrm>
            <a:off x="153650" y="3121848"/>
            <a:ext cx="190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template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73CF54-266E-4E32-8DA9-3420057B48B8}"/>
              </a:ext>
            </a:extLst>
          </p:cNvPr>
          <p:cNvCxnSpPr/>
          <p:nvPr/>
        </p:nvCxnSpPr>
        <p:spPr>
          <a:xfrm flipH="1">
            <a:off x="1603948" y="3121848"/>
            <a:ext cx="4204741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F49D94-5959-4ECE-9765-0D05BA1C555E}"/>
              </a:ext>
            </a:extLst>
          </p:cNvPr>
          <p:cNvSpPr txBox="1"/>
          <p:nvPr/>
        </p:nvSpPr>
        <p:spPr>
          <a:xfrm>
            <a:off x="142408" y="2162478"/>
            <a:ext cx="190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to switch to create resume page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0AA01A-5729-45E4-AFBD-F09C847FEB85}"/>
              </a:ext>
            </a:extLst>
          </p:cNvPr>
          <p:cNvCxnSpPr/>
          <p:nvPr/>
        </p:nvCxnSpPr>
        <p:spPr>
          <a:xfrm flipH="1">
            <a:off x="1693889" y="2016177"/>
            <a:ext cx="2012429" cy="4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9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EA749-8841-4DE5-84F3-2DF49C1ED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8F8A4-23E5-4467-BCE8-4D0CFB57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4" y="0"/>
            <a:ext cx="6925456" cy="4459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9E5FB-D021-498D-B870-0BCAD81CFB5F}"/>
              </a:ext>
            </a:extLst>
          </p:cNvPr>
          <p:cNvSpPr txBox="1"/>
          <p:nvPr/>
        </p:nvSpPr>
        <p:spPr>
          <a:xfrm>
            <a:off x="1" y="194872"/>
            <a:ext cx="1903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CREATER  PAGE</a:t>
            </a:r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DA56F-102B-4B3E-B4CC-29D1F17E0096}"/>
              </a:ext>
            </a:extLst>
          </p:cNvPr>
          <p:cNvSpPr txBox="1"/>
          <p:nvPr/>
        </p:nvSpPr>
        <p:spPr>
          <a:xfrm>
            <a:off x="142408" y="922340"/>
            <a:ext cx="190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drawer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B5D929-8129-47C5-8170-5CB4C1D6B7F8}"/>
              </a:ext>
            </a:extLst>
          </p:cNvPr>
          <p:cNvCxnSpPr/>
          <p:nvPr/>
        </p:nvCxnSpPr>
        <p:spPr>
          <a:xfrm flipH="1">
            <a:off x="1701384" y="532151"/>
            <a:ext cx="1454046" cy="50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639846-926A-4C23-A5EC-5ACE7E6D8CBD}"/>
              </a:ext>
            </a:extLst>
          </p:cNvPr>
          <p:cNvSpPr txBox="1"/>
          <p:nvPr/>
        </p:nvSpPr>
        <p:spPr>
          <a:xfrm>
            <a:off x="142408" y="2442917"/>
            <a:ext cx="190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 for resume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74265D-7F52-4C06-901D-A4053082D285}"/>
              </a:ext>
            </a:extLst>
          </p:cNvPr>
          <p:cNvCxnSpPr/>
          <p:nvPr/>
        </p:nvCxnSpPr>
        <p:spPr>
          <a:xfrm flipH="1" flipV="1">
            <a:off x="1229193" y="2840636"/>
            <a:ext cx="1506512" cy="110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BA146B-87D6-4C27-BBF2-F1C409D420C9}"/>
              </a:ext>
            </a:extLst>
          </p:cNvPr>
          <p:cNvCxnSpPr/>
          <p:nvPr/>
        </p:nvCxnSpPr>
        <p:spPr>
          <a:xfrm flipH="1">
            <a:off x="1633928" y="1843790"/>
            <a:ext cx="1101777" cy="53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BF0D13-E5FB-4D07-BB12-F88B56911762}"/>
              </a:ext>
            </a:extLst>
          </p:cNvPr>
          <p:cNvCxnSpPr/>
          <p:nvPr/>
        </p:nvCxnSpPr>
        <p:spPr>
          <a:xfrm flipH="1">
            <a:off x="1903751" y="2442917"/>
            <a:ext cx="3777521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7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EA749-8841-4DE5-84F3-2DF49C1ED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E9448-674C-49C3-9C6D-23874BC8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38" y="0"/>
            <a:ext cx="6917961" cy="4474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55F4F-457E-4126-A13B-F3206B6CEAD0}"/>
              </a:ext>
            </a:extLst>
          </p:cNvPr>
          <p:cNvSpPr txBox="1"/>
          <p:nvPr/>
        </p:nvSpPr>
        <p:spPr>
          <a:xfrm>
            <a:off x="1" y="194872"/>
            <a:ext cx="190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 PAGE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60654-0162-4435-AF97-9EF8D4E8A1EA}"/>
              </a:ext>
            </a:extLst>
          </p:cNvPr>
          <p:cNvSpPr txBox="1"/>
          <p:nvPr/>
        </p:nvSpPr>
        <p:spPr>
          <a:xfrm>
            <a:off x="142408" y="922340"/>
            <a:ext cx="190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drawer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69B914-77D6-4774-8A3D-17837F7212B9}"/>
              </a:ext>
            </a:extLst>
          </p:cNvPr>
          <p:cNvCxnSpPr/>
          <p:nvPr/>
        </p:nvCxnSpPr>
        <p:spPr>
          <a:xfrm flipH="1">
            <a:off x="1731364" y="427220"/>
            <a:ext cx="1693888" cy="62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F68DF6-201E-4BA1-A651-17CCBC97E200}"/>
              </a:ext>
            </a:extLst>
          </p:cNvPr>
          <p:cNvSpPr txBox="1"/>
          <p:nvPr/>
        </p:nvSpPr>
        <p:spPr>
          <a:xfrm>
            <a:off x="161145" y="2417861"/>
            <a:ext cx="190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team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9E6D8-A9B5-4552-AB99-16B9F69F7925}"/>
              </a:ext>
            </a:extLst>
          </p:cNvPr>
          <p:cNvCxnSpPr/>
          <p:nvPr/>
        </p:nvCxnSpPr>
        <p:spPr>
          <a:xfrm flipH="1">
            <a:off x="1528997" y="2417861"/>
            <a:ext cx="2458387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6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/>
          <p:nvPr/>
        </p:nvSpPr>
        <p:spPr>
          <a:xfrm>
            <a:off x="6946835" y="4948315"/>
            <a:ext cx="394334" cy="131445"/>
          </a:xfrm>
          <a:custGeom>
            <a:avLst/>
            <a:gdLst/>
            <a:ahLst/>
            <a:cxnLst/>
            <a:rect l="l" t="t" r="r" b="b"/>
            <a:pathLst>
              <a:path w="394334" h="131445" extrusionOk="0">
                <a:moveTo>
                  <a:pt x="266374" y="131399"/>
                </a:moveTo>
                <a:lnTo>
                  <a:pt x="0" y="0"/>
                </a:lnTo>
                <a:lnTo>
                  <a:pt x="394199" y="0"/>
                </a:lnTo>
                <a:lnTo>
                  <a:pt x="266374" y="131399"/>
                </a:lnTo>
                <a:close/>
              </a:path>
            </a:pathLst>
          </a:custGeom>
          <a:solidFill>
            <a:srgbClr val="D16E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31"/>
          <p:cNvGrpSpPr/>
          <p:nvPr/>
        </p:nvGrpSpPr>
        <p:grpSpPr>
          <a:xfrm>
            <a:off x="6949783" y="4472724"/>
            <a:ext cx="2194559" cy="671195"/>
            <a:chOff x="6949783" y="4472724"/>
            <a:chExt cx="2194559" cy="671195"/>
          </a:xfrm>
        </p:grpSpPr>
        <p:sp>
          <p:nvSpPr>
            <p:cNvPr id="406" name="Google Shape;406;p31"/>
            <p:cNvSpPr/>
            <p:nvPr/>
          </p:nvSpPr>
          <p:spPr>
            <a:xfrm>
              <a:off x="7106424" y="4472724"/>
              <a:ext cx="2037715" cy="671195"/>
            </a:xfrm>
            <a:custGeom>
              <a:avLst/>
              <a:gdLst/>
              <a:ahLst/>
              <a:cxnLst/>
              <a:rect l="l" t="t" r="r" b="b"/>
              <a:pathLst>
                <a:path w="2037715" h="671195" extrusionOk="0">
                  <a:moveTo>
                    <a:pt x="2037549" y="0"/>
                  </a:moveTo>
                  <a:lnTo>
                    <a:pt x="670979" y="0"/>
                  </a:lnTo>
                  <a:lnTo>
                    <a:pt x="668223" y="0"/>
                  </a:lnTo>
                  <a:lnTo>
                    <a:pt x="668223" y="2755"/>
                  </a:lnTo>
                  <a:lnTo>
                    <a:pt x="0" y="670788"/>
                  </a:lnTo>
                  <a:lnTo>
                    <a:pt x="670979" y="670788"/>
                  </a:lnTo>
                  <a:lnTo>
                    <a:pt x="2037549" y="670775"/>
                  </a:lnTo>
                  <a:lnTo>
                    <a:pt x="2037549" y="0"/>
                  </a:lnTo>
                  <a:close/>
                </a:path>
              </a:pathLst>
            </a:custGeom>
            <a:solidFill>
              <a:srgbClr val="C6D3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949783" y="4646726"/>
              <a:ext cx="2194559" cy="304800"/>
            </a:xfrm>
            <a:custGeom>
              <a:avLst/>
              <a:gdLst/>
              <a:ahLst/>
              <a:cxnLst/>
              <a:rect l="l" t="t" r="r" b="b"/>
              <a:pathLst>
                <a:path w="2194559" h="304800" extrusionOk="0">
                  <a:moveTo>
                    <a:pt x="2194191" y="25"/>
                  </a:moveTo>
                  <a:lnTo>
                    <a:pt x="304546" y="25"/>
                  </a:lnTo>
                  <a:lnTo>
                    <a:pt x="298170" y="25"/>
                  </a:lnTo>
                  <a:lnTo>
                    <a:pt x="298170" y="6388"/>
                  </a:lnTo>
                  <a:lnTo>
                    <a:pt x="0" y="304571"/>
                  </a:lnTo>
                  <a:lnTo>
                    <a:pt x="298170" y="304571"/>
                  </a:lnTo>
                  <a:lnTo>
                    <a:pt x="304546" y="304571"/>
                  </a:lnTo>
                  <a:lnTo>
                    <a:pt x="2194191" y="304571"/>
                  </a:lnTo>
                  <a:lnTo>
                    <a:pt x="2194191" y="25"/>
                  </a:lnTo>
                  <a:close/>
                </a:path>
              </a:pathLst>
            </a:custGeom>
            <a:solidFill>
              <a:srgbClr val="FF9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31"/>
          <p:cNvSpPr/>
          <p:nvPr/>
        </p:nvSpPr>
        <p:spPr>
          <a:xfrm>
            <a:off x="6292637" y="126424"/>
            <a:ext cx="779779" cy="260350"/>
          </a:xfrm>
          <a:custGeom>
            <a:avLst/>
            <a:gdLst/>
            <a:ahLst/>
            <a:cxnLst/>
            <a:rect l="l" t="t" r="r" b="b"/>
            <a:pathLst>
              <a:path w="779779" h="260350" extrusionOk="0">
                <a:moveTo>
                  <a:pt x="779698" y="259799"/>
                </a:moveTo>
                <a:lnTo>
                  <a:pt x="0" y="259799"/>
                </a:lnTo>
                <a:lnTo>
                  <a:pt x="252824" y="0"/>
                </a:lnTo>
                <a:lnTo>
                  <a:pt x="779698" y="259799"/>
                </a:lnTo>
                <a:close/>
              </a:path>
            </a:pathLst>
          </a:custGeom>
          <a:solidFill>
            <a:srgbClr val="26314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Google Shape;409;p31"/>
          <p:cNvGrpSpPr/>
          <p:nvPr/>
        </p:nvGrpSpPr>
        <p:grpSpPr>
          <a:xfrm>
            <a:off x="0" y="50"/>
            <a:ext cx="7072630" cy="1327785"/>
            <a:chOff x="0" y="50"/>
            <a:chExt cx="7072630" cy="1327785"/>
          </a:xfrm>
        </p:grpSpPr>
        <p:sp>
          <p:nvSpPr>
            <p:cNvPr id="410" name="Google Shape;410;p31"/>
            <p:cNvSpPr/>
            <p:nvPr/>
          </p:nvSpPr>
          <p:spPr>
            <a:xfrm>
              <a:off x="0" y="50"/>
              <a:ext cx="6756400" cy="1327785"/>
            </a:xfrm>
            <a:custGeom>
              <a:avLst/>
              <a:gdLst/>
              <a:ahLst/>
              <a:cxnLst/>
              <a:rect l="l" t="t" r="r" b="b"/>
              <a:pathLst>
                <a:path w="6756400" h="1327785" extrusionOk="0">
                  <a:moveTo>
                    <a:pt x="6756159" y="0"/>
                  </a:moveTo>
                  <a:lnTo>
                    <a:pt x="5434330" y="0"/>
                  </a:lnTo>
                  <a:lnTo>
                    <a:pt x="5428831" y="0"/>
                  </a:lnTo>
                  <a:lnTo>
                    <a:pt x="0" y="0"/>
                  </a:lnTo>
                  <a:lnTo>
                    <a:pt x="0" y="1327302"/>
                  </a:lnTo>
                  <a:lnTo>
                    <a:pt x="5428831" y="1327302"/>
                  </a:lnTo>
                  <a:lnTo>
                    <a:pt x="5434330" y="1327302"/>
                  </a:lnTo>
                  <a:lnTo>
                    <a:pt x="5434330" y="1321816"/>
                  </a:lnTo>
                  <a:lnTo>
                    <a:pt x="6756159" y="0"/>
                  </a:lnTo>
                  <a:close/>
                </a:path>
              </a:pathLst>
            </a:custGeom>
            <a:solidFill>
              <a:srgbClr val="C6D3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0" y="381012"/>
              <a:ext cx="7072630" cy="772160"/>
            </a:xfrm>
            <a:custGeom>
              <a:avLst/>
              <a:gdLst/>
              <a:ahLst/>
              <a:cxnLst/>
              <a:rect l="l" t="t" r="r" b="b"/>
              <a:pathLst>
                <a:path w="7072630" h="772160" extrusionOk="0">
                  <a:moveTo>
                    <a:pt x="7072401" y="0"/>
                  </a:moveTo>
                  <a:lnTo>
                    <a:pt x="6303886" y="0"/>
                  </a:lnTo>
                  <a:lnTo>
                    <a:pt x="6300660" y="0"/>
                  </a:lnTo>
                  <a:lnTo>
                    <a:pt x="0" y="0"/>
                  </a:lnTo>
                  <a:lnTo>
                    <a:pt x="0" y="771740"/>
                  </a:lnTo>
                  <a:lnTo>
                    <a:pt x="6300660" y="771740"/>
                  </a:lnTo>
                  <a:lnTo>
                    <a:pt x="6303886" y="771740"/>
                  </a:lnTo>
                  <a:lnTo>
                    <a:pt x="6303886" y="768515"/>
                  </a:lnTo>
                  <a:lnTo>
                    <a:pt x="7072401" y="0"/>
                  </a:lnTo>
                  <a:close/>
                </a:path>
              </a:pathLst>
            </a:custGeom>
            <a:solidFill>
              <a:srgbClr val="3F527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1775" rIns="0" bIns="0" anchor="t" anchorCtr="0">
            <a:noAutofit/>
          </a:bodyPr>
          <a:lstStyle/>
          <a:p>
            <a:pPr marL="89979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1"/>
          <p:cNvSpPr txBox="1"/>
          <p:nvPr/>
        </p:nvSpPr>
        <p:spPr>
          <a:xfrm>
            <a:off x="887298" y="1797161"/>
            <a:ext cx="56199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4" name="Google Shape;414;p31"/>
          <p:cNvSpPr txBox="1"/>
          <p:nvPr/>
        </p:nvSpPr>
        <p:spPr>
          <a:xfrm>
            <a:off x="887298" y="4239581"/>
            <a:ext cx="5823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15" name="Google Shape;415;p31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416" name="Google Shape;416;p31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283569" y="646528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40" h="294640" extrusionOk="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w="12150" cap="flat" cmpd="sng">
              <a:solidFill>
                <a:srgbClr val="FF9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5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1"/>
          </p:nvPr>
        </p:nvSpPr>
        <p:spPr>
          <a:xfrm>
            <a:off x="470015" y="1339398"/>
            <a:ext cx="61326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40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sz="1600" dirty="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6194"/>
              </a:buClr>
              <a:buSzPts val="1600"/>
              <a:buNone/>
            </a:pPr>
            <a:r>
              <a:rPr lang="en-US" sz="2000" dirty="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you are entry-level candidate, an experienced professional, or someone seeking a career change, we are here to help you make your dream a reality.</a:t>
            </a:r>
            <a:endParaRPr sz="2000" dirty="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>
            <a:spLocks noGrp="1"/>
          </p:cNvSpPr>
          <p:nvPr>
            <p:ph type="body" idx="1"/>
          </p:nvPr>
        </p:nvSpPr>
        <p:spPr>
          <a:xfrm>
            <a:off x="1990510" y="1805316"/>
            <a:ext cx="5436900" cy="27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32"/>
          <p:cNvSpPr txBox="1">
            <a:spLocks noGrp="1"/>
          </p:cNvSpPr>
          <p:nvPr>
            <p:ph type="sldNum" idx="12"/>
          </p:nvPr>
        </p:nvSpPr>
        <p:spPr>
          <a:xfrm>
            <a:off x="8827371" y="4696023"/>
            <a:ext cx="2304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0" y="392575"/>
            <a:ext cx="63270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738075" y="1990972"/>
            <a:ext cx="3378300" cy="19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TECHNOLOGY USED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64" name="Google Shape;164;p11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165" name="Google Shape;165;p11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83569" y="646528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40" h="294640" extrusionOk="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w="12150" cap="flat" cmpd="sng">
              <a:solidFill>
                <a:srgbClr val="FF9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ctrTitle"/>
          </p:nvPr>
        </p:nvSpPr>
        <p:spPr>
          <a:xfrm>
            <a:off x="9125" y="1093799"/>
            <a:ext cx="6812400" cy="29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56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56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0" y="392575"/>
            <a:ext cx="62856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Why  Website  ?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9" name="Google Shape;179;p13"/>
          <p:cNvSpPr txBox="1"/>
          <p:nvPr/>
        </p:nvSpPr>
        <p:spPr>
          <a:xfrm>
            <a:off x="512075" y="1741050"/>
            <a:ext cx="6554400" cy="26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Accessibility across devices for users.</a:t>
            </a:r>
            <a:endParaRPr sz="1600" dirty="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Publicly accessible to all the visitors.</a:t>
            </a:r>
            <a:endParaRPr sz="1600" dirty="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flexibility and scalability.</a:t>
            </a:r>
            <a:endParaRPr sz="1600" dirty="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 headaches removed.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site doesn’t need to be pre-compiled.</a:t>
            </a:r>
            <a:endParaRPr sz="1600" dirty="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0" name="Google Shape;180;p13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181" name="Google Shape;181;p13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83569" y="646528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40" h="294640" extrusionOk="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w="12150" cap="flat" cmpd="sng">
              <a:solidFill>
                <a:srgbClr val="FF9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0" y="392575"/>
            <a:ext cx="62856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What  is Resume Builder  ?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512075" y="1817250"/>
            <a:ext cx="6554400" cy="26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website which helps students to get their resume in hand just by filling up a simple form.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resume is downloadable in PDF format.</a:t>
            </a:r>
            <a:endParaRPr sz="1600" dirty="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2" name="Google Shape;202;p15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203" name="Google Shape;203;p15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83569" y="646528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40" h="294640" extrusionOk="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w="12150" cap="flat" cmpd="sng">
              <a:solidFill>
                <a:srgbClr val="FF9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0" y="392575"/>
            <a:ext cx="62856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Why  Resume Builder  ?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9" name="Google Shape;179;p13"/>
          <p:cNvSpPr txBox="1"/>
          <p:nvPr/>
        </p:nvSpPr>
        <p:spPr>
          <a:xfrm>
            <a:off x="512075" y="1741050"/>
            <a:ext cx="6554400" cy="26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</a:pPr>
            <a:r>
              <a:rPr lang="en-US" sz="1600" dirty="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placement season of most of the colleges is going to start, making Resume is a very hectic work for all the students. Also, many companies judge the candidature of a student just by his/her Resume. So it is necessary for the student to think beyond the third dimension while making the Resume.</a:t>
            </a:r>
            <a:endParaRPr sz="1600" dirty="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0" name="Google Shape;180;p13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181" name="Google Shape;181;p13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83569" y="646528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40" h="294640" extrusionOk="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w="12150" cap="flat" cmpd="sng">
              <a:solidFill>
                <a:srgbClr val="FF9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97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ctrTitle"/>
          </p:nvPr>
        </p:nvSpPr>
        <p:spPr>
          <a:xfrm>
            <a:off x="9125" y="1106824"/>
            <a:ext cx="6812400" cy="29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USED</a:t>
            </a:r>
            <a:endParaRPr sz="44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/>
          <p:nvPr/>
        </p:nvSpPr>
        <p:spPr>
          <a:xfrm>
            <a:off x="6946835" y="4948315"/>
            <a:ext cx="394334" cy="131445"/>
          </a:xfrm>
          <a:custGeom>
            <a:avLst/>
            <a:gdLst/>
            <a:ahLst/>
            <a:cxnLst/>
            <a:rect l="l" t="t" r="r" b="b"/>
            <a:pathLst>
              <a:path w="394334" h="131445" extrusionOk="0">
                <a:moveTo>
                  <a:pt x="266374" y="131399"/>
                </a:moveTo>
                <a:lnTo>
                  <a:pt x="0" y="0"/>
                </a:lnTo>
                <a:lnTo>
                  <a:pt x="394199" y="0"/>
                </a:lnTo>
                <a:lnTo>
                  <a:pt x="266374" y="131399"/>
                </a:lnTo>
                <a:close/>
              </a:path>
            </a:pathLst>
          </a:custGeom>
          <a:solidFill>
            <a:srgbClr val="D16E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7"/>
          <p:cNvGrpSpPr/>
          <p:nvPr/>
        </p:nvGrpSpPr>
        <p:grpSpPr>
          <a:xfrm>
            <a:off x="6949783" y="4472724"/>
            <a:ext cx="2194559" cy="671195"/>
            <a:chOff x="6949783" y="4472724"/>
            <a:chExt cx="2194559" cy="671195"/>
          </a:xfrm>
        </p:grpSpPr>
        <p:sp>
          <p:nvSpPr>
            <p:cNvPr id="217" name="Google Shape;217;p17"/>
            <p:cNvSpPr/>
            <p:nvPr/>
          </p:nvSpPr>
          <p:spPr>
            <a:xfrm>
              <a:off x="7106424" y="4472724"/>
              <a:ext cx="2037715" cy="671195"/>
            </a:xfrm>
            <a:custGeom>
              <a:avLst/>
              <a:gdLst/>
              <a:ahLst/>
              <a:cxnLst/>
              <a:rect l="l" t="t" r="r" b="b"/>
              <a:pathLst>
                <a:path w="2037715" h="671195" extrusionOk="0">
                  <a:moveTo>
                    <a:pt x="2037549" y="0"/>
                  </a:moveTo>
                  <a:lnTo>
                    <a:pt x="670979" y="0"/>
                  </a:lnTo>
                  <a:lnTo>
                    <a:pt x="668223" y="0"/>
                  </a:lnTo>
                  <a:lnTo>
                    <a:pt x="668223" y="2755"/>
                  </a:lnTo>
                  <a:lnTo>
                    <a:pt x="0" y="670788"/>
                  </a:lnTo>
                  <a:lnTo>
                    <a:pt x="670979" y="670788"/>
                  </a:lnTo>
                  <a:lnTo>
                    <a:pt x="2037549" y="670775"/>
                  </a:lnTo>
                  <a:lnTo>
                    <a:pt x="2037549" y="0"/>
                  </a:lnTo>
                  <a:close/>
                </a:path>
              </a:pathLst>
            </a:custGeom>
            <a:solidFill>
              <a:srgbClr val="C6D3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949783" y="4646726"/>
              <a:ext cx="2194559" cy="304800"/>
            </a:xfrm>
            <a:custGeom>
              <a:avLst/>
              <a:gdLst/>
              <a:ahLst/>
              <a:cxnLst/>
              <a:rect l="l" t="t" r="r" b="b"/>
              <a:pathLst>
                <a:path w="2194559" h="304800" extrusionOk="0">
                  <a:moveTo>
                    <a:pt x="2194191" y="25"/>
                  </a:moveTo>
                  <a:lnTo>
                    <a:pt x="304546" y="25"/>
                  </a:lnTo>
                  <a:lnTo>
                    <a:pt x="298170" y="25"/>
                  </a:lnTo>
                  <a:lnTo>
                    <a:pt x="298170" y="6388"/>
                  </a:lnTo>
                  <a:lnTo>
                    <a:pt x="0" y="304571"/>
                  </a:lnTo>
                  <a:lnTo>
                    <a:pt x="298170" y="304571"/>
                  </a:lnTo>
                  <a:lnTo>
                    <a:pt x="304546" y="304571"/>
                  </a:lnTo>
                  <a:lnTo>
                    <a:pt x="2194191" y="304571"/>
                  </a:lnTo>
                  <a:lnTo>
                    <a:pt x="2194191" y="25"/>
                  </a:lnTo>
                  <a:close/>
                </a:path>
              </a:pathLst>
            </a:custGeom>
            <a:solidFill>
              <a:srgbClr val="FF9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7"/>
          <p:cNvSpPr/>
          <p:nvPr/>
        </p:nvSpPr>
        <p:spPr>
          <a:xfrm>
            <a:off x="6292637" y="126424"/>
            <a:ext cx="779779" cy="260350"/>
          </a:xfrm>
          <a:custGeom>
            <a:avLst/>
            <a:gdLst/>
            <a:ahLst/>
            <a:cxnLst/>
            <a:rect l="l" t="t" r="r" b="b"/>
            <a:pathLst>
              <a:path w="779779" h="260350" extrusionOk="0">
                <a:moveTo>
                  <a:pt x="779698" y="259799"/>
                </a:moveTo>
                <a:lnTo>
                  <a:pt x="0" y="259799"/>
                </a:lnTo>
                <a:lnTo>
                  <a:pt x="252824" y="0"/>
                </a:lnTo>
                <a:lnTo>
                  <a:pt x="779698" y="259799"/>
                </a:lnTo>
                <a:close/>
              </a:path>
            </a:pathLst>
          </a:custGeom>
          <a:solidFill>
            <a:srgbClr val="26314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7"/>
          <p:cNvGrpSpPr/>
          <p:nvPr/>
        </p:nvGrpSpPr>
        <p:grpSpPr>
          <a:xfrm>
            <a:off x="0" y="50"/>
            <a:ext cx="7072630" cy="1327785"/>
            <a:chOff x="0" y="50"/>
            <a:chExt cx="7072630" cy="1327785"/>
          </a:xfrm>
        </p:grpSpPr>
        <p:sp>
          <p:nvSpPr>
            <p:cNvPr id="221" name="Google Shape;221;p17"/>
            <p:cNvSpPr/>
            <p:nvPr/>
          </p:nvSpPr>
          <p:spPr>
            <a:xfrm>
              <a:off x="0" y="50"/>
              <a:ext cx="6756400" cy="1327785"/>
            </a:xfrm>
            <a:custGeom>
              <a:avLst/>
              <a:gdLst/>
              <a:ahLst/>
              <a:cxnLst/>
              <a:rect l="l" t="t" r="r" b="b"/>
              <a:pathLst>
                <a:path w="6756400" h="1327785" extrusionOk="0">
                  <a:moveTo>
                    <a:pt x="6756159" y="0"/>
                  </a:moveTo>
                  <a:lnTo>
                    <a:pt x="5434330" y="0"/>
                  </a:lnTo>
                  <a:lnTo>
                    <a:pt x="5428831" y="0"/>
                  </a:lnTo>
                  <a:lnTo>
                    <a:pt x="0" y="0"/>
                  </a:lnTo>
                  <a:lnTo>
                    <a:pt x="0" y="1327302"/>
                  </a:lnTo>
                  <a:lnTo>
                    <a:pt x="5428831" y="1327302"/>
                  </a:lnTo>
                  <a:lnTo>
                    <a:pt x="5434330" y="1327302"/>
                  </a:lnTo>
                  <a:lnTo>
                    <a:pt x="5434330" y="1321816"/>
                  </a:lnTo>
                  <a:lnTo>
                    <a:pt x="6756159" y="0"/>
                  </a:lnTo>
                  <a:close/>
                </a:path>
              </a:pathLst>
            </a:custGeom>
            <a:solidFill>
              <a:srgbClr val="C6D3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0" y="381012"/>
              <a:ext cx="7072630" cy="772160"/>
            </a:xfrm>
            <a:custGeom>
              <a:avLst/>
              <a:gdLst/>
              <a:ahLst/>
              <a:cxnLst/>
              <a:rect l="l" t="t" r="r" b="b"/>
              <a:pathLst>
                <a:path w="7072630" h="772160" extrusionOk="0">
                  <a:moveTo>
                    <a:pt x="7072401" y="0"/>
                  </a:moveTo>
                  <a:lnTo>
                    <a:pt x="6303886" y="0"/>
                  </a:lnTo>
                  <a:lnTo>
                    <a:pt x="6300660" y="0"/>
                  </a:lnTo>
                  <a:lnTo>
                    <a:pt x="0" y="0"/>
                  </a:lnTo>
                  <a:lnTo>
                    <a:pt x="0" y="771740"/>
                  </a:lnTo>
                  <a:lnTo>
                    <a:pt x="6300660" y="771740"/>
                  </a:lnTo>
                  <a:lnTo>
                    <a:pt x="6303886" y="771740"/>
                  </a:lnTo>
                  <a:lnTo>
                    <a:pt x="6303886" y="768515"/>
                  </a:lnTo>
                  <a:lnTo>
                    <a:pt x="7072401" y="0"/>
                  </a:lnTo>
                  <a:close/>
                </a:path>
              </a:pathLst>
            </a:custGeom>
            <a:solidFill>
              <a:srgbClr val="3F527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0" y="392575"/>
            <a:ext cx="62925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1775" rIns="0" bIns="0" anchor="t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TECHNOLOGY USED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887298" y="1797161"/>
            <a:ext cx="56199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887298" y="4239581"/>
            <a:ext cx="5823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5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229" name="Google Shape;229;p17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83569" y="646528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40" h="294640" extrusionOk="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w="12150" cap="flat" cmpd="sng">
              <a:solidFill>
                <a:srgbClr val="FF9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AA94DC-1C9B-4A23-B822-22C3131CC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87" y="1323283"/>
            <a:ext cx="5800725" cy="37564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ctrTitle"/>
          </p:nvPr>
        </p:nvSpPr>
        <p:spPr>
          <a:xfrm>
            <a:off x="9118" y="-83608"/>
            <a:ext cx="6812400" cy="53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5400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sz="5400" u="sng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43577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285</Words>
  <Application>Microsoft Office PowerPoint</Application>
  <PresentationFormat>On-screen Show (16:9)</PresentationFormat>
  <Paragraphs>62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Pacifico</vt:lpstr>
      <vt:lpstr>Times New Roman</vt:lpstr>
      <vt:lpstr>Arial</vt:lpstr>
      <vt:lpstr>Roboto Condensed</vt:lpstr>
      <vt:lpstr>Arial Black</vt:lpstr>
      <vt:lpstr>Arvo</vt:lpstr>
      <vt:lpstr>Roboto Condensed Light</vt:lpstr>
      <vt:lpstr>Verdana</vt:lpstr>
      <vt:lpstr>Salerio template</vt:lpstr>
      <vt:lpstr>Resume Builder (A website)</vt:lpstr>
      <vt:lpstr>INDEX</vt:lpstr>
      <vt:lpstr>INTRODUCTION</vt:lpstr>
      <vt:lpstr>Why  Website  ?</vt:lpstr>
      <vt:lpstr>What  is Resume Builder  ?</vt:lpstr>
      <vt:lpstr>Why  Resume Builder  ?</vt:lpstr>
      <vt:lpstr>TECHNOLOGY USED</vt:lpstr>
      <vt:lpstr>TECHNOLOGY USED</vt:lpstr>
      <vt:lpstr>BENEFITS</vt:lpstr>
      <vt:lpstr>Benefits</vt:lpstr>
      <vt:lpstr>SCREENSHOTS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CoChat (A mobile based  messaging application)</dc:title>
  <dc:creator>Prankit Agarwal</dc:creator>
  <cp:lastModifiedBy>Prankit Agarwal</cp:lastModifiedBy>
  <cp:revision>6</cp:revision>
  <dcterms:modified xsi:type="dcterms:W3CDTF">2021-04-22T18:14:34Z</dcterms:modified>
</cp:coreProperties>
</file>