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D2C71-83C6-4D95-B47E-B1B8DF7C0924}" v="42" dt="2024-05-07T23:39:31.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22"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yani Italiya" userId="9b55990f4ce1c7a8" providerId="LiveId" clId="{2E6D2C71-83C6-4D95-B47E-B1B8DF7C0924}"/>
    <pc:docChg chg="undo custSel addSld delSld modSld addMainMaster delMainMaster">
      <pc:chgData name="dhayani Italiya" userId="9b55990f4ce1c7a8" providerId="LiveId" clId="{2E6D2C71-83C6-4D95-B47E-B1B8DF7C0924}" dt="2024-05-07T23:40:51.016" v="7682" actId="255"/>
      <pc:docMkLst>
        <pc:docMk/>
      </pc:docMkLst>
      <pc:sldChg chg="addSp modSp new mod setBg modClrScheme chgLayout">
        <pc:chgData name="dhayani Italiya" userId="9b55990f4ce1c7a8" providerId="LiveId" clId="{2E6D2C71-83C6-4D95-B47E-B1B8DF7C0924}" dt="2024-05-07T19:53:57.849" v="255" actId="27614"/>
        <pc:sldMkLst>
          <pc:docMk/>
          <pc:sldMk cId="3500060862" sldId="256"/>
        </pc:sldMkLst>
        <pc:spChg chg="mod">
          <ac:chgData name="dhayani Italiya" userId="9b55990f4ce1c7a8" providerId="LiveId" clId="{2E6D2C71-83C6-4D95-B47E-B1B8DF7C0924}" dt="2024-05-07T19:53:52.364" v="254" actId="26606"/>
          <ac:spMkLst>
            <pc:docMk/>
            <pc:sldMk cId="3500060862" sldId="256"/>
            <ac:spMk id="2" creationId="{961FEEB4-F3E3-39D7-B20A-7E3A7160C0EC}"/>
          </ac:spMkLst>
        </pc:spChg>
        <pc:spChg chg="mod">
          <ac:chgData name="dhayani Italiya" userId="9b55990f4ce1c7a8" providerId="LiveId" clId="{2E6D2C71-83C6-4D95-B47E-B1B8DF7C0924}" dt="2024-05-07T19:53:52.364" v="254" actId="26606"/>
          <ac:spMkLst>
            <pc:docMk/>
            <pc:sldMk cId="3500060862" sldId="256"/>
            <ac:spMk id="3" creationId="{3CEC1265-A3AD-A833-FDCD-EA50B0A25407}"/>
          </ac:spMkLst>
        </pc:spChg>
        <pc:spChg chg="add">
          <ac:chgData name="dhayani Italiya" userId="9b55990f4ce1c7a8" providerId="LiveId" clId="{2E6D2C71-83C6-4D95-B47E-B1B8DF7C0924}" dt="2024-05-07T19:53:52.364" v="254" actId="26606"/>
          <ac:spMkLst>
            <pc:docMk/>
            <pc:sldMk cId="3500060862" sldId="256"/>
            <ac:spMk id="9" creationId="{7A18C9FB-EC4C-4DAE-8F7D-C6E5AF607958}"/>
          </ac:spMkLst>
        </pc:spChg>
        <pc:spChg chg="add">
          <ac:chgData name="dhayani Italiya" userId="9b55990f4ce1c7a8" providerId="LiveId" clId="{2E6D2C71-83C6-4D95-B47E-B1B8DF7C0924}" dt="2024-05-07T19:53:52.364" v="254" actId="26606"/>
          <ac:spMkLst>
            <pc:docMk/>
            <pc:sldMk cId="3500060862" sldId="256"/>
            <ac:spMk id="11" creationId="{B47A9921-6509-49C2-BEBF-924F28066091}"/>
          </ac:spMkLst>
        </pc:spChg>
        <pc:picChg chg="add mod">
          <ac:chgData name="dhayani Italiya" userId="9b55990f4ce1c7a8" providerId="LiveId" clId="{2E6D2C71-83C6-4D95-B47E-B1B8DF7C0924}" dt="2024-05-07T19:53:57.849" v="255" actId="27614"/>
          <ac:picMkLst>
            <pc:docMk/>
            <pc:sldMk cId="3500060862" sldId="256"/>
            <ac:picMk id="4" creationId="{617D0985-E087-720F-A8C6-47C2A0F0F082}"/>
          </ac:picMkLst>
        </pc:picChg>
      </pc:sldChg>
      <pc:sldChg chg="modSp new mod">
        <pc:chgData name="dhayani Italiya" userId="9b55990f4ce1c7a8" providerId="LiveId" clId="{2E6D2C71-83C6-4D95-B47E-B1B8DF7C0924}" dt="2024-05-07T20:12:02.276" v="562" actId="20577"/>
        <pc:sldMkLst>
          <pc:docMk/>
          <pc:sldMk cId="2552629322" sldId="257"/>
        </pc:sldMkLst>
        <pc:spChg chg="mod">
          <ac:chgData name="dhayani Italiya" userId="9b55990f4ce1c7a8" providerId="LiveId" clId="{2E6D2C71-83C6-4D95-B47E-B1B8DF7C0924}" dt="2024-05-07T19:56:53.239" v="281" actId="20577"/>
          <ac:spMkLst>
            <pc:docMk/>
            <pc:sldMk cId="2552629322" sldId="257"/>
            <ac:spMk id="2" creationId="{D4761646-E2BD-A453-CAC0-39ADB06C6A46}"/>
          </ac:spMkLst>
        </pc:spChg>
        <pc:spChg chg="mod">
          <ac:chgData name="dhayani Italiya" userId="9b55990f4ce1c7a8" providerId="LiveId" clId="{2E6D2C71-83C6-4D95-B47E-B1B8DF7C0924}" dt="2024-05-07T20:12:02.276" v="562" actId="20577"/>
          <ac:spMkLst>
            <pc:docMk/>
            <pc:sldMk cId="2552629322" sldId="257"/>
            <ac:spMk id="3" creationId="{479E4924-C50F-C8FD-76EA-C60705C2843E}"/>
          </ac:spMkLst>
        </pc:spChg>
      </pc:sldChg>
      <pc:sldChg chg="modSp new mod">
        <pc:chgData name="dhayani Italiya" userId="9b55990f4ce1c7a8" providerId="LiveId" clId="{2E6D2C71-83C6-4D95-B47E-B1B8DF7C0924}" dt="2024-05-07T20:17:13.075" v="853" actId="20577"/>
        <pc:sldMkLst>
          <pc:docMk/>
          <pc:sldMk cId="274550743" sldId="258"/>
        </pc:sldMkLst>
        <pc:spChg chg="mod">
          <ac:chgData name="dhayani Italiya" userId="9b55990f4ce1c7a8" providerId="LiveId" clId="{2E6D2C71-83C6-4D95-B47E-B1B8DF7C0924}" dt="2024-05-07T20:13:43.344" v="570" actId="20577"/>
          <ac:spMkLst>
            <pc:docMk/>
            <pc:sldMk cId="274550743" sldId="258"/>
            <ac:spMk id="2" creationId="{61DF8083-2223-138E-E5E3-2114A6C33830}"/>
          </ac:spMkLst>
        </pc:spChg>
        <pc:spChg chg="mod">
          <ac:chgData name="dhayani Italiya" userId="9b55990f4ce1c7a8" providerId="LiveId" clId="{2E6D2C71-83C6-4D95-B47E-B1B8DF7C0924}" dt="2024-05-07T20:17:13.075" v="853" actId="20577"/>
          <ac:spMkLst>
            <pc:docMk/>
            <pc:sldMk cId="274550743" sldId="258"/>
            <ac:spMk id="3" creationId="{0C68BB83-D1D3-EDB5-4EA2-F56CD286EB16}"/>
          </ac:spMkLst>
        </pc:spChg>
      </pc:sldChg>
      <pc:sldChg chg="addSp delSp modSp new mod chgLayout">
        <pc:chgData name="dhayani Italiya" userId="9b55990f4ce1c7a8" providerId="LiveId" clId="{2E6D2C71-83C6-4D95-B47E-B1B8DF7C0924}" dt="2024-05-07T20:20:39.611" v="867" actId="20577"/>
        <pc:sldMkLst>
          <pc:docMk/>
          <pc:sldMk cId="916558259" sldId="259"/>
        </pc:sldMkLst>
        <pc:spChg chg="del">
          <ac:chgData name="dhayani Italiya" userId="9b55990f4ce1c7a8" providerId="LiveId" clId="{2E6D2C71-83C6-4D95-B47E-B1B8DF7C0924}" dt="2024-05-07T20:19:28.257" v="855" actId="700"/>
          <ac:spMkLst>
            <pc:docMk/>
            <pc:sldMk cId="916558259" sldId="259"/>
            <ac:spMk id="2" creationId="{D6B8ECDC-8B32-EDFA-8415-460575D9D1A1}"/>
          </ac:spMkLst>
        </pc:spChg>
        <pc:spChg chg="del">
          <ac:chgData name="dhayani Italiya" userId="9b55990f4ce1c7a8" providerId="LiveId" clId="{2E6D2C71-83C6-4D95-B47E-B1B8DF7C0924}" dt="2024-05-07T20:19:28.257" v="855" actId="700"/>
          <ac:spMkLst>
            <pc:docMk/>
            <pc:sldMk cId="916558259" sldId="259"/>
            <ac:spMk id="3" creationId="{1F18C2D9-6C2B-7396-45C4-2D2628BE43A4}"/>
          </ac:spMkLst>
        </pc:spChg>
        <pc:spChg chg="add del mod ord">
          <ac:chgData name="dhayani Italiya" userId="9b55990f4ce1c7a8" providerId="LiveId" clId="{2E6D2C71-83C6-4D95-B47E-B1B8DF7C0924}" dt="2024-05-07T20:19:49.465" v="858" actId="21"/>
          <ac:spMkLst>
            <pc:docMk/>
            <pc:sldMk cId="916558259" sldId="259"/>
            <ac:spMk id="4" creationId="{BF90E010-1604-0929-C255-0DC5D85CA24E}"/>
          </ac:spMkLst>
        </pc:spChg>
        <pc:spChg chg="add mod ord">
          <ac:chgData name="dhayani Italiya" userId="9b55990f4ce1c7a8" providerId="LiveId" clId="{2E6D2C71-83C6-4D95-B47E-B1B8DF7C0924}" dt="2024-05-07T20:20:39.611" v="867" actId="20577"/>
          <ac:spMkLst>
            <pc:docMk/>
            <pc:sldMk cId="916558259" sldId="259"/>
            <ac:spMk id="5" creationId="{48D68523-3F23-6CC7-902C-3BEE71860B67}"/>
          </ac:spMkLst>
        </pc:spChg>
      </pc:sldChg>
      <pc:sldChg chg="addSp delSp modSp new mod setBg modClrScheme addAnim delAnim chgLayout">
        <pc:chgData name="dhayani Italiya" userId="9b55990f4ce1c7a8" providerId="LiveId" clId="{2E6D2C71-83C6-4D95-B47E-B1B8DF7C0924}" dt="2024-05-07T20:28:56.237" v="928" actId="26606"/>
        <pc:sldMkLst>
          <pc:docMk/>
          <pc:sldMk cId="1350635080" sldId="260"/>
        </pc:sldMkLst>
        <pc:spChg chg="del mod ord">
          <ac:chgData name="dhayani Italiya" userId="9b55990f4ce1c7a8" providerId="LiveId" clId="{2E6D2C71-83C6-4D95-B47E-B1B8DF7C0924}" dt="2024-05-07T20:27:00.079" v="869" actId="700"/>
          <ac:spMkLst>
            <pc:docMk/>
            <pc:sldMk cId="1350635080" sldId="260"/>
            <ac:spMk id="2" creationId="{92D80677-5853-1C1E-5E6A-FC7FB8541818}"/>
          </ac:spMkLst>
        </pc:spChg>
        <pc:spChg chg="del">
          <ac:chgData name="dhayani Italiya" userId="9b55990f4ce1c7a8" providerId="LiveId" clId="{2E6D2C71-83C6-4D95-B47E-B1B8DF7C0924}" dt="2024-05-07T20:27:00.079" v="869" actId="700"/>
          <ac:spMkLst>
            <pc:docMk/>
            <pc:sldMk cId="1350635080" sldId="260"/>
            <ac:spMk id="3" creationId="{A5AE7788-80E1-671C-ABC4-922D3795423C}"/>
          </ac:spMkLst>
        </pc:spChg>
        <pc:spChg chg="add mod ord">
          <ac:chgData name="dhayani Italiya" userId="9b55990f4ce1c7a8" providerId="LiveId" clId="{2E6D2C71-83C6-4D95-B47E-B1B8DF7C0924}" dt="2024-05-07T20:28:56.237" v="928" actId="26606"/>
          <ac:spMkLst>
            <pc:docMk/>
            <pc:sldMk cId="1350635080" sldId="260"/>
            <ac:spMk id="4" creationId="{CF055C0F-0583-68D8-D38E-CE9D3DD88D26}"/>
          </ac:spMkLst>
        </pc:spChg>
        <pc:spChg chg="add">
          <ac:chgData name="dhayani Italiya" userId="9b55990f4ce1c7a8" providerId="LiveId" clId="{2E6D2C71-83C6-4D95-B47E-B1B8DF7C0924}" dt="2024-05-07T20:28:56.237" v="928" actId="26606"/>
          <ac:spMkLst>
            <pc:docMk/>
            <pc:sldMk cId="1350635080" sldId="260"/>
            <ac:spMk id="9" creationId="{A6EF5A53-0A64-4CA5-B9C7-1CB97CB5CF1C}"/>
          </ac:spMkLst>
        </pc:spChg>
        <pc:spChg chg="add del">
          <ac:chgData name="dhayani Italiya" userId="9b55990f4ce1c7a8" providerId="LiveId" clId="{2E6D2C71-83C6-4D95-B47E-B1B8DF7C0924}" dt="2024-05-07T20:28:42.033" v="920" actId="26606"/>
          <ac:spMkLst>
            <pc:docMk/>
            <pc:sldMk cId="1350635080" sldId="260"/>
            <ac:spMk id="10" creationId="{A6EF5A53-0A64-4CA5-B9C7-1CB97CB5CF1C}"/>
          </ac:spMkLst>
        </pc:spChg>
        <pc:spChg chg="add del">
          <ac:chgData name="dhayani Italiya" userId="9b55990f4ce1c7a8" providerId="LiveId" clId="{2E6D2C71-83C6-4D95-B47E-B1B8DF7C0924}" dt="2024-05-07T20:28:56.237" v="927" actId="26606"/>
          <ac:spMkLst>
            <pc:docMk/>
            <pc:sldMk cId="1350635080" sldId="260"/>
            <ac:spMk id="11" creationId="{A6EF5A53-0A64-4CA5-B9C7-1CB97CB5CF1C}"/>
          </ac:spMkLst>
        </pc:spChg>
        <pc:spChg chg="add del">
          <ac:chgData name="dhayani Italiya" userId="9b55990f4ce1c7a8" providerId="LiveId" clId="{2E6D2C71-83C6-4D95-B47E-B1B8DF7C0924}" dt="2024-05-07T20:28:42.033" v="920" actId="26606"/>
          <ac:spMkLst>
            <pc:docMk/>
            <pc:sldMk cId="1350635080" sldId="260"/>
            <ac:spMk id="12" creationId="{34ABFBEA-4EB0-4D02-A2C0-1733CD3D6F12}"/>
          </ac:spMkLst>
        </pc:spChg>
        <pc:spChg chg="add del">
          <ac:chgData name="dhayani Italiya" userId="9b55990f4ce1c7a8" providerId="LiveId" clId="{2E6D2C71-83C6-4D95-B47E-B1B8DF7C0924}" dt="2024-05-07T20:28:56.237" v="927" actId="26606"/>
          <ac:spMkLst>
            <pc:docMk/>
            <pc:sldMk cId="1350635080" sldId="260"/>
            <ac:spMk id="13" creationId="{34ABFBEA-4EB0-4D02-A2C0-1733CD3D6F12}"/>
          </ac:spMkLst>
        </pc:spChg>
        <pc:spChg chg="add del">
          <ac:chgData name="dhayani Italiya" userId="9b55990f4ce1c7a8" providerId="LiveId" clId="{2E6D2C71-83C6-4D95-B47E-B1B8DF7C0924}" dt="2024-05-07T20:28:42.033" v="920" actId="26606"/>
          <ac:spMkLst>
            <pc:docMk/>
            <pc:sldMk cId="1350635080" sldId="260"/>
            <ac:spMk id="14" creationId="{19E083F6-57F4-487B-A766-EA0462B1EED8}"/>
          </ac:spMkLst>
        </pc:spChg>
        <pc:spChg chg="add del">
          <ac:chgData name="dhayani Italiya" userId="9b55990f4ce1c7a8" providerId="LiveId" clId="{2E6D2C71-83C6-4D95-B47E-B1B8DF7C0924}" dt="2024-05-07T20:28:56.237" v="927" actId="26606"/>
          <ac:spMkLst>
            <pc:docMk/>
            <pc:sldMk cId="1350635080" sldId="260"/>
            <ac:spMk id="15" creationId="{19E083F6-57F4-487B-A766-EA0462B1EED8}"/>
          </ac:spMkLst>
        </pc:spChg>
        <pc:spChg chg="add del">
          <ac:chgData name="dhayani Italiya" userId="9b55990f4ce1c7a8" providerId="LiveId" clId="{2E6D2C71-83C6-4D95-B47E-B1B8DF7C0924}" dt="2024-05-07T20:28:42.033" v="920" actId="26606"/>
          <ac:spMkLst>
            <pc:docMk/>
            <pc:sldMk cId="1350635080" sldId="260"/>
            <ac:spMk id="16" creationId="{7A18C9FB-EC4C-4DAE-8F7D-C6E5AF607958}"/>
          </ac:spMkLst>
        </pc:spChg>
        <pc:spChg chg="add del">
          <ac:chgData name="dhayani Italiya" userId="9b55990f4ce1c7a8" providerId="LiveId" clId="{2E6D2C71-83C6-4D95-B47E-B1B8DF7C0924}" dt="2024-05-07T20:28:56.237" v="927" actId="26606"/>
          <ac:spMkLst>
            <pc:docMk/>
            <pc:sldMk cId="1350635080" sldId="260"/>
            <ac:spMk id="17" creationId="{7A18C9FB-EC4C-4DAE-8F7D-C6E5AF607958}"/>
          </ac:spMkLst>
        </pc:spChg>
        <pc:spChg chg="add del">
          <ac:chgData name="dhayani Italiya" userId="9b55990f4ce1c7a8" providerId="LiveId" clId="{2E6D2C71-83C6-4D95-B47E-B1B8DF7C0924}" dt="2024-05-07T20:28:42.033" v="920" actId="26606"/>
          <ac:spMkLst>
            <pc:docMk/>
            <pc:sldMk cId="1350635080" sldId="260"/>
            <ac:spMk id="18" creationId="{26C2F60D-36DC-4E6D-8544-3562BBABA872}"/>
          </ac:spMkLst>
        </pc:spChg>
        <pc:spChg chg="add del">
          <ac:chgData name="dhayani Italiya" userId="9b55990f4ce1c7a8" providerId="LiveId" clId="{2E6D2C71-83C6-4D95-B47E-B1B8DF7C0924}" dt="2024-05-07T20:28:56.237" v="927" actId="26606"/>
          <ac:spMkLst>
            <pc:docMk/>
            <pc:sldMk cId="1350635080" sldId="260"/>
            <ac:spMk id="19" creationId="{CBD8B1E7-EF0A-4118-A804-D7F559784B00}"/>
          </ac:spMkLst>
        </pc:spChg>
        <pc:spChg chg="add del">
          <ac:chgData name="dhayani Italiya" userId="9b55990f4ce1c7a8" providerId="LiveId" clId="{2E6D2C71-83C6-4D95-B47E-B1B8DF7C0924}" dt="2024-05-07T20:28:42.033" v="920" actId="26606"/>
          <ac:spMkLst>
            <pc:docMk/>
            <pc:sldMk cId="1350635080" sldId="260"/>
            <ac:spMk id="20" creationId="{FCFFC7D5-8758-4C87-A839-9FF78F54327B}"/>
          </ac:spMkLst>
        </pc:spChg>
        <pc:spChg chg="add del">
          <ac:chgData name="dhayani Italiya" userId="9b55990f4ce1c7a8" providerId="LiveId" clId="{2E6D2C71-83C6-4D95-B47E-B1B8DF7C0924}" dt="2024-05-07T20:28:56.237" v="927" actId="26606"/>
          <ac:spMkLst>
            <pc:docMk/>
            <pc:sldMk cId="1350635080" sldId="260"/>
            <ac:spMk id="21" creationId="{3B2B1500-BB55-471C-8A9E-67288297ECE1}"/>
          </ac:spMkLst>
        </pc:spChg>
        <pc:spChg chg="add del">
          <ac:chgData name="dhayani Italiya" userId="9b55990f4ce1c7a8" providerId="LiveId" clId="{2E6D2C71-83C6-4D95-B47E-B1B8DF7C0924}" dt="2024-05-07T20:28:45.142" v="923" actId="26606"/>
          <ac:spMkLst>
            <pc:docMk/>
            <pc:sldMk cId="1350635080" sldId="260"/>
            <ac:spMk id="22" creationId="{A6EF5A53-0A64-4CA5-B9C7-1CB97CB5CF1C}"/>
          </ac:spMkLst>
        </pc:spChg>
        <pc:spChg chg="add del">
          <ac:chgData name="dhayani Italiya" userId="9b55990f4ce1c7a8" providerId="LiveId" clId="{2E6D2C71-83C6-4D95-B47E-B1B8DF7C0924}" dt="2024-05-07T20:28:45.142" v="923" actId="26606"/>
          <ac:spMkLst>
            <pc:docMk/>
            <pc:sldMk cId="1350635080" sldId="260"/>
            <ac:spMk id="23" creationId="{34ABFBEA-4EB0-4D02-A2C0-1733CD3D6F12}"/>
          </ac:spMkLst>
        </pc:spChg>
        <pc:spChg chg="add del">
          <ac:chgData name="dhayani Italiya" userId="9b55990f4ce1c7a8" providerId="LiveId" clId="{2E6D2C71-83C6-4D95-B47E-B1B8DF7C0924}" dt="2024-05-07T20:28:45.142" v="923" actId="26606"/>
          <ac:spMkLst>
            <pc:docMk/>
            <pc:sldMk cId="1350635080" sldId="260"/>
            <ac:spMk id="24" creationId="{19E083F6-57F4-487B-A766-EA0462B1EED8}"/>
          </ac:spMkLst>
        </pc:spChg>
        <pc:spChg chg="add del">
          <ac:chgData name="dhayani Italiya" userId="9b55990f4ce1c7a8" providerId="LiveId" clId="{2E6D2C71-83C6-4D95-B47E-B1B8DF7C0924}" dt="2024-05-07T20:28:45.142" v="923" actId="26606"/>
          <ac:spMkLst>
            <pc:docMk/>
            <pc:sldMk cId="1350635080" sldId="260"/>
            <ac:spMk id="25" creationId="{7A18C9FB-EC4C-4DAE-8F7D-C6E5AF607958}"/>
          </ac:spMkLst>
        </pc:spChg>
        <pc:spChg chg="add del">
          <ac:chgData name="dhayani Italiya" userId="9b55990f4ce1c7a8" providerId="LiveId" clId="{2E6D2C71-83C6-4D95-B47E-B1B8DF7C0924}" dt="2024-05-07T20:28:45.142" v="923" actId="26606"/>
          <ac:spMkLst>
            <pc:docMk/>
            <pc:sldMk cId="1350635080" sldId="260"/>
            <ac:spMk id="27" creationId="{5E698B96-C345-4CAB-9657-02BD17A19499}"/>
          </ac:spMkLst>
        </pc:spChg>
        <pc:spChg chg="add del">
          <ac:chgData name="dhayani Italiya" userId="9b55990f4ce1c7a8" providerId="LiveId" clId="{2E6D2C71-83C6-4D95-B47E-B1B8DF7C0924}" dt="2024-05-07T20:28:51.686" v="925" actId="26606"/>
          <ac:spMkLst>
            <pc:docMk/>
            <pc:sldMk cId="1350635080" sldId="260"/>
            <ac:spMk id="29" creationId="{A6EF5A53-0A64-4CA5-B9C7-1CB97CB5CF1C}"/>
          </ac:spMkLst>
        </pc:spChg>
        <pc:spChg chg="add del">
          <ac:chgData name="dhayani Italiya" userId="9b55990f4ce1c7a8" providerId="LiveId" clId="{2E6D2C71-83C6-4D95-B47E-B1B8DF7C0924}" dt="2024-05-07T20:28:51.686" v="925" actId="26606"/>
          <ac:spMkLst>
            <pc:docMk/>
            <pc:sldMk cId="1350635080" sldId="260"/>
            <ac:spMk id="30" creationId="{34ABFBEA-4EB0-4D02-A2C0-1733CD3D6F12}"/>
          </ac:spMkLst>
        </pc:spChg>
        <pc:spChg chg="add del">
          <ac:chgData name="dhayani Italiya" userId="9b55990f4ce1c7a8" providerId="LiveId" clId="{2E6D2C71-83C6-4D95-B47E-B1B8DF7C0924}" dt="2024-05-07T20:28:51.686" v="925" actId="26606"/>
          <ac:spMkLst>
            <pc:docMk/>
            <pc:sldMk cId="1350635080" sldId="260"/>
            <ac:spMk id="31" creationId="{19E083F6-57F4-487B-A766-EA0462B1EED8}"/>
          </ac:spMkLst>
        </pc:spChg>
        <pc:spChg chg="add del">
          <ac:chgData name="dhayani Italiya" userId="9b55990f4ce1c7a8" providerId="LiveId" clId="{2E6D2C71-83C6-4D95-B47E-B1B8DF7C0924}" dt="2024-05-07T20:28:51.686" v="925" actId="26606"/>
          <ac:spMkLst>
            <pc:docMk/>
            <pc:sldMk cId="1350635080" sldId="260"/>
            <ac:spMk id="32" creationId="{7A18C9FB-EC4C-4DAE-8F7D-C6E5AF607958}"/>
          </ac:spMkLst>
        </pc:spChg>
        <pc:spChg chg="add del">
          <ac:chgData name="dhayani Italiya" userId="9b55990f4ce1c7a8" providerId="LiveId" clId="{2E6D2C71-83C6-4D95-B47E-B1B8DF7C0924}" dt="2024-05-07T20:28:51.686" v="925" actId="26606"/>
          <ac:spMkLst>
            <pc:docMk/>
            <pc:sldMk cId="1350635080" sldId="260"/>
            <ac:spMk id="34" creationId="{26C2F60D-36DC-4E6D-8544-3562BBABA872}"/>
          </ac:spMkLst>
        </pc:spChg>
        <pc:spChg chg="add del">
          <ac:chgData name="dhayani Italiya" userId="9b55990f4ce1c7a8" providerId="LiveId" clId="{2E6D2C71-83C6-4D95-B47E-B1B8DF7C0924}" dt="2024-05-07T20:28:51.686" v="925" actId="26606"/>
          <ac:spMkLst>
            <pc:docMk/>
            <pc:sldMk cId="1350635080" sldId="260"/>
            <ac:spMk id="35" creationId="{FCFFC7D5-8758-4C87-A839-9FF78F54327B}"/>
          </ac:spMkLst>
        </pc:spChg>
        <pc:spChg chg="add del">
          <ac:chgData name="dhayani Italiya" userId="9b55990f4ce1c7a8" providerId="LiveId" clId="{2E6D2C71-83C6-4D95-B47E-B1B8DF7C0924}" dt="2024-05-07T20:28:56.237" v="927" actId="26606"/>
          <ac:spMkLst>
            <pc:docMk/>
            <pc:sldMk cId="1350635080" sldId="260"/>
            <ac:spMk id="37" creationId="{3045E22C-A99D-41BB-AF14-EF1B1E745A70}"/>
          </ac:spMkLst>
        </pc:spChg>
        <pc:spChg chg="add">
          <ac:chgData name="dhayani Italiya" userId="9b55990f4ce1c7a8" providerId="LiveId" clId="{2E6D2C71-83C6-4D95-B47E-B1B8DF7C0924}" dt="2024-05-07T20:28:56.237" v="928" actId="26606"/>
          <ac:spMkLst>
            <pc:docMk/>
            <pc:sldMk cId="1350635080" sldId="260"/>
            <ac:spMk id="39" creationId="{34ABFBEA-4EB0-4D02-A2C0-1733CD3D6F12}"/>
          </ac:spMkLst>
        </pc:spChg>
        <pc:spChg chg="add">
          <ac:chgData name="dhayani Italiya" userId="9b55990f4ce1c7a8" providerId="LiveId" clId="{2E6D2C71-83C6-4D95-B47E-B1B8DF7C0924}" dt="2024-05-07T20:28:56.237" v="928" actId="26606"/>
          <ac:spMkLst>
            <pc:docMk/>
            <pc:sldMk cId="1350635080" sldId="260"/>
            <ac:spMk id="40" creationId="{19E083F6-57F4-487B-A766-EA0462B1EED8}"/>
          </ac:spMkLst>
        </pc:spChg>
        <pc:spChg chg="add">
          <ac:chgData name="dhayani Italiya" userId="9b55990f4ce1c7a8" providerId="LiveId" clId="{2E6D2C71-83C6-4D95-B47E-B1B8DF7C0924}" dt="2024-05-07T20:28:56.237" v="928" actId="26606"/>
          <ac:spMkLst>
            <pc:docMk/>
            <pc:sldMk cId="1350635080" sldId="260"/>
            <ac:spMk id="41" creationId="{7A18C9FB-EC4C-4DAE-8F7D-C6E5AF607958}"/>
          </ac:spMkLst>
        </pc:spChg>
        <pc:spChg chg="add">
          <ac:chgData name="dhayani Italiya" userId="9b55990f4ce1c7a8" providerId="LiveId" clId="{2E6D2C71-83C6-4D95-B47E-B1B8DF7C0924}" dt="2024-05-07T20:28:56.237" v="928" actId="26606"/>
          <ac:spMkLst>
            <pc:docMk/>
            <pc:sldMk cId="1350635080" sldId="260"/>
            <ac:spMk id="42" creationId="{5832FD91-6E45-4C1D-B22F-1CC8B92A2319}"/>
          </ac:spMkLst>
        </pc:spChg>
        <pc:spChg chg="add">
          <ac:chgData name="dhayani Italiya" userId="9b55990f4ce1c7a8" providerId="LiveId" clId="{2E6D2C71-83C6-4D95-B47E-B1B8DF7C0924}" dt="2024-05-07T20:28:56.237" v="928" actId="26606"/>
          <ac:spMkLst>
            <pc:docMk/>
            <pc:sldMk cId="1350635080" sldId="260"/>
            <ac:spMk id="43" creationId="{55F5D1E8-E605-4EFC-8912-6E191F84FE26}"/>
          </ac:spMkLst>
        </pc:spChg>
        <pc:picChg chg="add del">
          <ac:chgData name="dhayani Italiya" userId="9b55990f4ce1c7a8" providerId="LiveId" clId="{2E6D2C71-83C6-4D95-B47E-B1B8DF7C0924}" dt="2024-05-07T20:28:42.033" v="920" actId="26606"/>
          <ac:picMkLst>
            <pc:docMk/>
            <pc:sldMk cId="1350635080" sldId="260"/>
            <ac:picMk id="6" creationId="{4AAB02C0-E9FB-A919-E5A5-93EBE14CB24C}"/>
          </ac:picMkLst>
        </pc:picChg>
        <pc:picChg chg="add del">
          <ac:chgData name="dhayani Italiya" userId="9b55990f4ce1c7a8" providerId="LiveId" clId="{2E6D2C71-83C6-4D95-B47E-B1B8DF7C0924}" dt="2024-05-07T20:28:56.237" v="927" actId="26606"/>
          <ac:picMkLst>
            <pc:docMk/>
            <pc:sldMk cId="1350635080" sldId="260"/>
            <ac:picMk id="8" creationId="{15523753-48F9-AA71-490D-D65501C340D0}"/>
          </ac:picMkLst>
        </pc:picChg>
        <pc:picChg chg="add del">
          <ac:chgData name="dhayani Italiya" userId="9b55990f4ce1c7a8" providerId="LiveId" clId="{2E6D2C71-83C6-4D95-B47E-B1B8DF7C0924}" dt="2024-05-07T20:28:45.142" v="923" actId="26606"/>
          <ac:picMkLst>
            <pc:docMk/>
            <pc:sldMk cId="1350635080" sldId="260"/>
            <ac:picMk id="26" creationId="{F4610B3B-6AD9-9603-4707-871427453F55}"/>
          </ac:picMkLst>
        </pc:picChg>
        <pc:picChg chg="add del">
          <ac:chgData name="dhayani Italiya" userId="9b55990f4ce1c7a8" providerId="LiveId" clId="{2E6D2C71-83C6-4D95-B47E-B1B8DF7C0924}" dt="2024-05-07T20:28:51.686" v="925" actId="26606"/>
          <ac:picMkLst>
            <pc:docMk/>
            <pc:sldMk cId="1350635080" sldId="260"/>
            <ac:picMk id="33" creationId="{4AAB02C0-E9FB-A919-E5A5-93EBE14CB24C}"/>
          </ac:picMkLst>
        </pc:picChg>
      </pc:sldChg>
      <pc:sldChg chg="addSp delSp modSp new mod modClrScheme chgLayout">
        <pc:chgData name="dhayani Italiya" userId="9b55990f4ce1c7a8" providerId="LiveId" clId="{2E6D2C71-83C6-4D95-B47E-B1B8DF7C0924}" dt="2024-05-07T20:38:54.892" v="1375" actId="20577"/>
        <pc:sldMkLst>
          <pc:docMk/>
          <pc:sldMk cId="1860104343" sldId="261"/>
        </pc:sldMkLst>
        <pc:spChg chg="del mod ord">
          <ac:chgData name="dhayani Italiya" userId="9b55990f4ce1c7a8" providerId="LiveId" clId="{2E6D2C71-83C6-4D95-B47E-B1B8DF7C0924}" dt="2024-05-07T20:29:55.468" v="930" actId="700"/>
          <ac:spMkLst>
            <pc:docMk/>
            <pc:sldMk cId="1860104343" sldId="261"/>
            <ac:spMk id="2" creationId="{7BD5B168-49C0-9D8B-BC94-B1C876D9D349}"/>
          </ac:spMkLst>
        </pc:spChg>
        <pc:spChg chg="add mod ord">
          <ac:chgData name="dhayani Italiya" userId="9b55990f4ce1c7a8" providerId="LiveId" clId="{2E6D2C71-83C6-4D95-B47E-B1B8DF7C0924}" dt="2024-05-07T20:30:38.849" v="945" actId="20577"/>
          <ac:spMkLst>
            <pc:docMk/>
            <pc:sldMk cId="1860104343" sldId="261"/>
            <ac:spMk id="3" creationId="{7EFE128B-05A5-B10D-A778-158AFD95FCF7}"/>
          </ac:spMkLst>
        </pc:spChg>
        <pc:spChg chg="add mod ord">
          <ac:chgData name="dhayani Italiya" userId="9b55990f4ce1c7a8" providerId="LiveId" clId="{2E6D2C71-83C6-4D95-B47E-B1B8DF7C0924}" dt="2024-05-07T20:38:54.892" v="1375" actId="20577"/>
          <ac:spMkLst>
            <pc:docMk/>
            <pc:sldMk cId="1860104343" sldId="261"/>
            <ac:spMk id="4" creationId="{BEBEAB20-FF0F-AF56-EBC5-9215D20948F8}"/>
          </ac:spMkLst>
        </pc:spChg>
      </pc:sldChg>
      <pc:sldChg chg="addSp delSp modSp new mod modClrScheme chgLayout">
        <pc:chgData name="dhayani Italiya" userId="9b55990f4ce1c7a8" providerId="LiveId" clId="{2E6D2C71-83C6-4D95-B47E-B1B8DF7C0924}" dt="2024-05-07T20:44:10.774" v="1474" actId="700"/>
        <pc:sldMkLst>
          <pc:docMk/>
          <pc:sldMk cId="5459462" sldId="262"/>
        </pc:sldMkLst>
        <pc:spChg chg="del">
          <ac:chgData name="dhayani Italiya" userId="9b55990f4ce1c7a8" providerId="LiveId" clId="{2E6D2C71-83C6-4D95-B47E-B1B8DF7C0924}" dt="2024-05-07T20:39:22.152" v="1377" actId="700"/>
          <ac:spMkLst>
            <pc:docMk/>
            <pc:sldMk cId="5459462" sldId="262"/>
            <ac:spMk id="2" creationId="{A4956314-1B41-E6EC-E893-FC2F898D8D77}"/>
          </ac:spMkLst>
        </pc:spChg>
        <pc:spChg chg="del">
          <ac:chgData name="dhayani Italiya" userId="9b55990f4ce1c7a8" providerId="LiveId" clId="{2E6D2C71-83C6-4D95-B47E-B1B8DF7C0924}" dt="2024-05-07T20:39:22.152" v="1377" actId="700"/>
          <ac:spMkLst>
            <pc:docMk/>
            <pc:sldMk cId="5459462" sldId="262"/>
            <ac:spMk id="3" creationId="{6140E55F-F667-AA49-8D7F-E98195022990}"/>
          </ac:spMkLst>
        </pc:spChg>
        <pc:spChg chg="add mod">
          <ac:chgData name="dhayani Italiya" userId="9b55990f4ce1c7a8" providerId="LiveId" clId="{2E6D2C71-83C6-4D95-B47E-B1B8DF7C0924}" dt="2024-05-07T20:42:20.742" v="1433" actId="1076"/>
          <ac:spMkLst>
            <pc:docMk/>
            <pc:sldMk cId="5459462" sldId="262"/>
            <ac:spMk id="8" creationId="{C6CC63A8-F332-B827-6F0F-1173DB55A396}"/>
          </ac:spMkLst>
        </pc:spChg>
        <pc:spChg chg="add del mod">
          <ac:chgData name="dhayani Italiya" userId="9b55990f4ce1c7a8" providerId="LiveId" clId="{2E6D2C71-83C6-4D95-B47E-B1B8DF7C0924}" dt="2024-05-07T20:43:55.451" v="1472"/>
          <ac:spMkLst>
            <pc:docMk/>
            <pc:sldMk cId="5459462" sldId="262"/>
            <ac:spMk id="9" creationId="{6554343F-8CE1-556E-CC4C-DDA9FC0841C1}"/>
          </ac:spMkLst>
        </pc:spChg>
        <pc:spChg chg="add mod">
          <ac:chgData name="dhayani Italiya" userId="9b55990f4ce1c7a8" providerId="LiveId" clId="{2E6D2C71-83C6-4D95-B47E-B1B8DF7C0924}" dt="2024-05-07T20:43:50.822" v="1470" actId="20577"/>
          <ac:spMkLst>
            <pc:docMk/>
            <pc:sldMk cId="5459462" sldId="262"/>
            <ac:spMk id="10" creationId="{BD1CF4FF-8BF6-CAB1-F720-26D763180650}"/>
          </ac:spMkLst>
        </pc:spChg>
        <pc:spChg chg="add del mod ord">
          <ac:chgData name="dhayani Italiya" userId="9b55990f4ce1c7a8" providerId="LiveId" clId="{2E6D2C71-83C6-4D95-B47E-B1B8DF7C0924}" dt="2024-05-07T20:44:10.774" v="1474" actId="700"/>
          <ac:spMkLst>
            <pc:docMk/>
            <pc:sldMk cId="5459462" sldId="262"/>
            <ac:spMk id="11" creationId="{5DD74C71-482A-E4A3-5D1C-388BBD86C9B8}"/>
          </ac:spMkLst>
        </pc:spChg>
        <pc:spChg chg="add del mod ord">
          <ac:chgData name="dhayani Italiya" userId="9b55990f4ce1c7a8" providerId="LiveId" clId="{2E6D2C71-83C6-4D95-B47E-B1B8DF7C0924}" dt="2024-05-07T20:44:10.774" v="1474" actId="700"/>
          <ac:spMkLst>
            <pc:docMk/>
            <pc:sldMk cId="5459462" sldId="262"/>
            <ac:spMk id="12" creationId="{22FDE649-FDBD-3C3C-9E0E-7531D08EE212}"/>
          </ac:spMkLst>
        </pc:spChg>
        <pc:picChg chg="add mod">
          <ac:chgData name="dhayani Italiya" userId="9b55990f4ce1c7a8" providerId="LiveId" clId="{2E6D2C71-83C6-4D95-B47E-B1B8DF7C0924}" dt="2024-05-07T20:41:40.131" v="1398" actId="1076"/>
          <ac:picMkLst>
            <pc:docMk/>
            <pc:sldMk cId="5459462" sldId="262"/>
            <ac:picMk id="5" creationId="{AD33594C-6ED6-B010-5F0A-77D544E53263}"/>
          </ac:picMkLst>
        </pc:picChg>
        <pc:picChg chg="add mod">
          <ac:chgData name="dhayani Italiya" userId="9b55990f4ce1c7a8" providerId="LiveId" clId="{2E6D2C71-83C6-4D95-B47E-B1B8DF7C0924}" dt="2024-05-07T20:42:59.088" v="1436" actId="1076"/>
          <ac:picMkLst>
            <pc:docMk/>
            <pc:sldMk cId="5459462" sldId="262"/>
            <ac:picMk id="7" creationId="{A5F28BA1-AF25-7329-17F0-2635FE0BE305}"/>
          </ac:picMkLst>
        </pc:picChg>
      </pc:sldChg>
      <pc:sldChg chg="addSp modSp new mod modClrScheme chgLayout">
        <pc:chgData name="dhayani Italiya" userId="9b55990f4ce1c7a8" providerId="LiveId" clId="{2E6D2C71-83C6-4D95-B47E-B1B8DF7C0924}" dt="2024-05-07T20:57:17.759" v="2009" actId="700"/>
        <pc:sldMkLst>
          <pc:docMk/>
          <pc:sldMk cId="3778553228" sldId="263"/>
        </pc:sldMkLst>
        <pc:spChg chg="add mod ord">
          <ac:chgData name="dhayani Italiya" userId="9b55990f4ce1c7a8" providerId="LiveId" clId="{2E6D2C71-83C6-4D95-B47E-B1B8DF7C0924}" dt="2024-05-07T20:57:17.759" v="2009" actId="700"/>
          <ac:spMkLst>
            <pc:docMk/>
            <pc:sldMk cId="3778553228" sldId="263"/>
            <ac:spMk id="2" creationId="{D226540F-DDF6-15E4-8BB1-0E71E26B642C}"/>
          </ac:spMkLst>
        </pc:spChg>
        <pc:spChg chg="add mod ord">
          <ac:chgData name="dhayani Italiya" userId="9b55990f4ce1c7a8" providerId="LiveId" clId="{2E6D2C71-83C6-4D95-B47E-B1B8DF7C0924}" dt="2024-05-07T20:57:17.759" v="2009" actId="700"/>
          <ac:spMkLst>
            <pc:docMk/>
            <pc:sldMk cId="3778553228" sldId="263"/>
            <ac:spMk id="3" creationId="{97F13AD2-047E-9AE5-BD1E-FA2ABE1E8C8D}"/>
          </ac:spMkLst>
        </pc:spChg>
      </pc:sldChg>
      <pc:sldChg chg="addSp delSp modSp new mod modClrScheme chgLayout">
        <pc:chgData name="dhayani Italiya" userId="9b55990f4ce1c7a8" providerId="LiveId" clId="{2E6D2C71-83C6-4D95-B47E-B1B8DF7C0924}" dt="2024-05-07T21:03:29.559" v="2132" actId="700"/>
        <pc:sldMkLst>
          <pc:docMk/>
          <pc:sldMk cId="1822592009" sldId="264"/>
        </pc:sldMkLst>
        <pc:spChg chg="add mod">
          <ac:chgData name="dhayani Italiya" userId="9b55990f4ce1c7a8" providerId="LiveId" clId="{2E6D2C71-83C6-4D95-B47E-B1B8DF7C0924}" dt="2024-05-07T21:02:16.303" v="2067" actId="20577"/>
          <ac:spMkLst>
            <pc:docMk/>
            <pc:sldMk cId="1822592009" sldId="264"/>
            <ac:spMk id="10" creationId="{9995E34E-303C-9643-9AE9-68C18262A61A}"/>
          </ac:spMkLst>
        </pc:spChg>
        <pc:spChg chg="add mod">
          <ac:chgData name="dhayani Italiya" userId="9b55990f4ce1c7a8" providerId="LiveId" clId="{2E6D2C71-83C6-4D95-B47E-B1B8DF7C0924}" dt="2024-05-07T21:02:46.849" v="2101" actId="20577"/>
          <ac:spMkLst>
            <pc:docMk/>
            <pc:sldMk cId="1822592009" sldId="264"/>
            <ac:spMk id="11" creationId="{676FD8B6-CE07-8F68-0F72-533134F7F176}"/>
          </ac:spMkLst>
        </pc:spChg>
        <pc:spChg chg="add mod">
          <ac:chgData name="dhayani Italiya" userId="9b55990f4ce1c7a8" providerId="LiveId" clId="{2E6D2C71-83C6-4D95-B47E-B1B8DF7C0924}" dt="2024-05-07T21:03:12.571" v="2130" actId="20577"/>
          <ac:spMkLst>
            <pc:docMk/>
            <pc:sldMk cId="1822592009" sldId="264"/>
            <ac:spMk id="12" creationId="{A9134CF6-3021-12C3-947B-694DD5A4CD64}"/>
          </ac:spMkLst>
        </pc:spChg>
        <pc:spChg chg="add del mod ord">
          <ac:chgData name="dhayani Italiya" userId="9b55990f4ce1c7a8" providerId="LiveId" clId="{2E6D2C71-83C6-4D95-B47E-B1B8DF7C0924}" dt="2024-05-07T21:03:29.559" v="2132" actId="700"/>
          <ac:spMkLst>
            <pc:docMk/>
            <pc:sldMk cId="1822592009" sldId="264"/>
            <ac:spMk id="13" creationId="{B56F50EA-D037-6F79-BD29-60EAB2816F50}"/>
          </ac:spMkLst>
        </pc:spChg>
        <pc:picChg chg="add mod">
          <ac:chgData name="dhayani Italiya" userId="9b55990f4ce1c7a8" providerId="LiveId" clId="{2E6D2C71-83C6-4D95-B47E-B1B8DF7C0924}" dt="2024-05-07T20:59:54.290" v="2017" actId="14100"/>
          <ac:picMkLst>
            <pc:docMk/>
            <pc:sldMk cId="1822592009" sldId="264"/>
            <ac:picMk id="3" creationId="{DCCC6459-8E20-B7EA-6ED0-338543EF489E}"/>
          </ac:picMkLst>
        </pc:picChg>
        <pc:picChg chg="add mod">
          <ac:chgData name="dhayani Italiya" userId="9b55990f4ce1c7a8" providerId="LiveId" clId="{2E6D2C71-83C6-4D95-B47E-B1B8DF7C0924}" dt="2024-05-07T21:02:20.261" v="2068" actId="14100"/>
          <ac:picMkLst>
            <pc:docMk/>
            <pc:sldMk cId="1822592009" sldId="264"/>
            <ac:picMk id="5" creationId="{11612092-5213-496C-98D5-0B6FC41351C1}"/>
          </ac:picMkLst>
        </pc:picChg>
        <pc:picChg chg="add del mod">
          <ac:chgData name="dhayani Italiya" userId="9b55990f4ce1c7a8" providerId="LiveId" clId="{2E6D2C71-83C6-4D95-B47E-B1B8DF7C0924}" dt="2024-05-07T21:00:48.146" v="2029" actId="478"/>
          <ac:picMkLst>
            <pc:docMk/>
            <pc:sldMk cId="1822592009" sldId="264"/>
            <ac:picMk id="7" creationId="{813D9991-77B5-6BBA-65A8-E93B03780EBF}"/>
          </ac:picMkLst>
        </pc:picChg>
        <pc:picChg chg="add mod">
          <ac:chgData name="dhayani Italiya" userId="9b55990f4ce1c7a8" providerId="LiveId" clId="{2E6D2C71-83C6-4D95-B47E-B1B8DF7C0924}" dt="2024-05-07T21:01:47.899" v="2038" actId="1076"/>
          <ac:picMkLst>
            <pc:docMk/>
            <pc:sldMk cId="1822592009" sldId="264"/>
            <ac:picMk id="9" creationId="{8D5D7C68-0AD4-D550-27A9-BD5EC631D964}"/>
          </ac:picMkLst>
        </pc:picChg>
      </pc:sldChg>
      <pc:sldChg chg="addSp delSp modSp new mod setBg">
        <pc:chgData name="dhayani Italiya" userId="9b55990f4ce1c7a8" providerId="LiveId" clId="{2E6D2C71-83C6-4D95-B47E-B1B8DF7C0924}" dt="2024-05-07T21:04:16.298" v="2167" actId="26606"/>
        <pc:sldMkLst>
          <pc:docMk/>
          <pc:sldMk cId="1721929733" sldId="265"/>
        </pc:sldMkLst>
        <pc:spChg chg="mod">
          <ac:chgData name="dhayani Italiya" userId="9b55990f4ce1c7a8" providerId="LiveId" clId="{2E6D2C71-83C6-4D95-B47E-B1B8DF7C0924}" dt="2024-05-07T21:04:16.298" v="2167" actId="26606"/>
          <ac:spMkLst>
            <pc:docMk/>
            <pc:sldMk cId="1721929733" sldId="265"/>
            <ac:spMk id="2" creationId="{960AF99C-A0FB-1AD6-8B4C-59B60A5B8A5C}"/>
          </ac:spMkLst>
        </pc:spChg>
        <pc:spChg chg="del">
          <ac:chgData name="dhayani Italiya" userId="9b55990f4ce1c7a8" providerId="LiveId" clId="{2E6D2C71-83C6-4D95-B47E-B1B8DF7C0924}" dt="2024-05-07T21:03:48.804" v="2134" actId="21"/>
          <ac:spMkLst>
            <pc:docMk/>
            <pc:sldMk cId="1721929733" sldId="265"/>
            <ac:spMk id="3" creationId="{2074BCEE-5B3B-DA89-FCA5-D32F6840B2DD}"/>
          </ac:spMkLst>
        </pc:spChg>
        <pc:spChg chg="add">
          <ac:chgData name="dhayani Italiya" userId="9b55990f4ce1c7a8" providerId="LiveId" clId="{2E6D2C71-83C6-4D95-B47E-B1B8DF7C0924}" dt="2024-05-07T21:04:16.298" v="2167" actId="26606"/>
          <ac:spMkLst>
            <pc:docMk/>
            <pc:sldMk cId="1721929733" sldId="265"/>
            <ac:spMk id="9" creationId="{7A18C9FB-EC4C-4DAE-8F7D-C6E5AF607958}"/>
          </ac:spMkLst>
        </pc:spChg>
        <pc:spChg chg="add">
          <ac:chgData name="dhayani Italiya" userId="9b55990f4ce1c7a8" providerId="LiveId" clId="{2E6D2C71-83C6-4D95-B47E-B1B8DF7C0924}" dt="2024-05-07T21:04:16.298" v="2167" actId="26606"/>
          <ac:spMkLst>
            <pc:docMk/>
            <pc:sldMk cId="1721929733" sldId="265"/>
            <ac:spMk id="11" creationId="{9A97FAAB-5E30-4176-BE96-C3DD3FB147F4}"/>
          </ac:spMkLst>
        </pc:spChg>
        <pc:spChg chg="add">
          <ac:chgData name="dhayani Italiya" userId="9b55990f4ce1c7a8" providerId="LiveId" clId="{2E6D2C71-83C6-4D95-B47E-B1B8DF7C0924}" dt="2024-05-07T21:04:16.298" v="2167" actId="26606"/>
          <ac:spMkLst>
            <pc:docMk/>
            <pc:sldMk cId="1721929733" sldId="265"/>
            <ac:spMk id="13" creationId="{F47DB6CD-8E9E-4643-B3B6-01BD80429B3C}"/>
          </ac:spMkLst>
        </pc:spChg>
        <pc:picChg chg="add">
          <ac:chgData name="dhayani Italiya" userId="9b55990f4ce1c7a8" providerId="LiveId" clId="{2E6D2C71-83C6-4D95-B47E-B1B8DF7C0924}" dt="2024-05-07T21:04:16.298" v="2167" actId="26606"/>
          <ac:picMkLst>
            <pc:docMk/>
            <pc:sldMk cId="1721929733" sldId="265"/>
            <ac:picMk id="6" creationId="{AB86D0F2-8B16-0B74-6F8C-C2965C58BEB3}"/>
          </ac:picMkLst>
        </pc:picChg>
      </pc:sldChg>
      <pc:sldChg chg="modSp new mod">
        <pc:chgData name="dhayani Italiya" userId="9b55990f4ce1c7a8" providerId="LiveId" clId="{2E6D2C71-83C6-4D95-B47E-B1B8DF7C0924}" dt="2024-05-07T21:09:52.502" v="2580" actId="20577"/>
        <pc:sldMkLst>
          <pc:docMk/>
          <pc:sldMk cId="754472746" sldId="266"/>
        </pc:sldMkLst>
        <pc:spChg chg="mod">
          <ac:chgData name="dhayani Italiya" userId="9b55990f4ce1c7a8" providerId="LiveId" clId="{2E6D2C71-83C6-4D95-B47E-B1B8DF7C0924}" dt="2024-05-07T21:04:52.752" v="2194" actId="20577"/>
          <ac:spMkLst>
            <pc:docMk/>
            <pc:sldMk cId="754472746" sldId="266"/>
            <ac:spMk id="2" creationId="{7C6D74FD-144D-2E1D-843D-16C46F661EC9}"/>
          </ac:spMkLst>
        </pc:spChg>
        <pc:spChg chg="mod">
          <ac:chgData name="dhayani Italiya" userId="9b55990f4ce1c7a8" providerId="LiveId" clId="{2E6D2C71-83C6-4D95-B47E-B1B8DF7C0924}" dt="2024-05-07T21:09:52.502" v="2580" actId="20577"/>
          <ac:spMkLst>
            <pc:docMk/>
            <pc:sldMk cId="754472746" sldId="266"/>
            <ac:spMk id="3" creationId="{5DC1D65C-5511-2F12-E4DB-BD8392085939}"/>
          </ac:spMkLst>
        </pc:spChg>
      </pc:sldChg>
      <pc:sldChg chg="modSp new mod">
        <pc:chgData name="dhayani Italiya" userId="9b55990f4ce1c7a8" providerId="LiveId" clId="{2E6D2C71-83C6-4D95-B47E-B1B8DF7C0924}" dt="2024-05-07T21:19:48.611" v="3017" actId="20577"/>
        <pc:sldMkLst>
          <pc:docMk/>
          <pc:sldMk cId="2278349494" sldId="267"/>
        </pc:sldMkLst>
        <pc:spChg chg="mod">
          <ac:chgData name="dhayani Italiya" userId="9b55990f4ce1c7a8" providerId="LiveId" clId="{2E6D2C71-83C6-4D95-B47E-B1B8DF7C0924}" dt="2024-05-07T21:10:31.033" v="2623" actId="20577"/>
          <ac:spMkLst>
            <pc:docMk/>
            <pc:sldMk cId="2278349494" sldId="267"/>
            <ac:spMk id="2" creationId="{C29A0CCA-65A9-4904-450E-ED7EC3C7CC46}"/>
          </ac:spMkLst>
        </pc:spChg>
        <pc:spChg chg="mod">
          <ac:chgData name="dhayani Italiya" userId="9b55990f4ce1c7a8" providerId="LiveId" clId="{2E6D2C71-83C6-4D95-B47E-B1B8DF7C0924}" dt="2024-05-07T21:19:48.611" v="3017" actId="20577"/>
          <ac:spMkLst>
            <pc:docMk/>
            <pc:sldMk cId="2278349494" sldId="267"/>
            <ac:spMk id="3" creationId="{9396D556-7305-318B-29C0-3D56DE587D6A}"/>
          </ac:spMkLst>
        </pc:spChg>
      </pc:sldChg>
      <pc:sldChg chg="modSp new mod">
        <pc:chgData name="dhayani Italiya" userId="9b55990f4ce1c7a8" providerId="LiveId" clId="{2E6D2C71-83C6-4D95-B47E-B1B8DF7C0924}" dt="2024-05-07T21:26:27.274" v="3468" actId="20577"/>
        <pc:sldMkLst>
          <pc:docMk/>
          <pc:sldMk cId="3301136319" sldId="268"/>
        </pc:sldMkLst>
        <pc:spChg chg="mod">
          <ac:chgData name="dhayani Italiya" userId="9b55990f4ce1c7a8" providerId="LiveId" clId="{2E6D2C71-83C6-4D95-B47E-B1B8DF7C0924}" dt="2024-05-07T21:20:35.048" v="3024" actId="20577"/>
          <ac:spMkLst>
            <pc:docMk/>
            <pc:sldMk cId="3301136319" sldId="268"/>
            <ac:spMk id="2" creationId="{4AD0CC0C-E103-0BFD-6639-4F9E7BBB10F8}"/>
          </ac:spMkLst>
        </pc:spChg>
        <pc:spChg chg="mod">
          <ac:chgData name="dhayani Italiya" userId="9b55990f4ce1c7a8" providerId="LiveId" clId="{2E6D2C71-83C6-4D95-B47E-B1B8DF7C0924}" dt="2024-05-07T21:26:27.274" v="3468" actId="20577"/>
          <ac:spMkLst>
            <pc:docMk/>
            <pc:sldMk cId="3301136319" sldId="268"/>
            <ac:spMk id="3" creationId="{235B2D05-9C4B-02F1-4B9D-06A83525E5EE}"/>
          </ac:spMkLst>
        </pc:spChg>
      </pc:sldChg>
      <pc:sldChg chg="addSp delSp modSp new mod setBg">
        <pc:chgData name="dhayani Italiya" userId="9b55990f4ce1c7a8" providerId="LiveId" clId="{2E6D2C71-83C6-4D95-B47E-B1B8DF7C0924}" dt="2024-05-07T21:31:26.409" v="3998" actId="26606"/>
        <pc:sldMkLst>
          <pc:docMk/>
          <pc:sldMk cId="269524267" sldId="269"/>
        </pc:sldMkLst>
        <pc:spChg chg="add mod">
          <ac:chgData name="dhayani Italiya" userId="9b55990f4ce1c7a8" providerId="LiveId" clId="{2E6D2C71-83C6-4D95-B47E-B1B8DF7C0924}" dt="2024-05-07T21:31:26.409" v="3998" actId="26606"/>
          <ac:spMkLst>
            <pc:docMk/>
            <pc:sldMk cId="269524267" sldId="269"/>
            <ac:spMk id="4" creationId="{53FB2400-C15E-0ABC-FD23-A7CC1253AB23}"/>
          </ac:spMkLst>
        </pc:spChg>
        <pc:spChg chg="add del">
          <ac:chgData name="dhayani Italiya" userId="9b55990f4ce1c7a8" providerId="LiveId" clId="{2E6D2C71-83C6-4D95-B47E-B1B8DF7C0924}" dt="2024-05-07T21:31:26.409" v="3998" actId="26606"/>
          <ac:spMkLst>
            <pc:docMk/>
            <pc:sldMk cId="269524267" sldId="269"/>
            <ac:spMk id="9" creationId="{A6EF5A53-0A64-4CA5-B9C7-1CB97CB5CF1C}"/>
          </ac:spMkLst>
        </pc:spChg>
        <pc:spChg chg="add del">
          <ac:chgData name="dhayani Italiya" userId="9b55990f4ce1c7a8" providerId="LiveId" clId="{2E6D2C71-83C6-4D95-B47E-B1B8DF7C0924}" dt="2024-05-07T21:31:26.409" v="3998" actId="26606"/>
          <ac:spMkLst>
            <pc:docMk/>
            <pc:sldMk cId="269524267" sldId="269"/>
            <ac:spMk id="11" creationId="{34ABFBEA-4EB0-4D02-A2C0-1733CD3D6F12}"/>
          </ac:spMkLst>
        </pc:spChg>
        <pc:spChg chg="add del">
          <ac:chgData name="dhayani Italiya" userId="9b55990f4ce1c7a8" providerId="LiveId" clId="{2E6D2C71-83C6-4D95-B47E-B1B8DF7C0924}" dt="2024-05-07T21:31:26.409" v="3998" actId="26606"/>
          <ac:spMkLst>
            <pc:docMk/>
            <pc:sldMk cId="269524267" sldId="269"/>
            <ac:spMk id="13" creationId="{19E083F6-57F4-487B-A766-EA0462B1EED8}"/>
          </ac:spMkLst>
        </pc:spChg>
        <pc:spChg chg="add del">
          <ac:chgData name="dhayani Italiya" userId="9b55990f4ce1c7a8" providerId="LiveId" clId="{2E6D2C71-83C6-4D95-B47E-B1B8DF7C0924}" dt="2024-05-07T21:31:26.409" v="3998" actId="26606"/>
          <ac:spMkLst>
            <pc:docMk/>
            <pc:sldMk cId="269524267" sldId="269"/>
            <ac:spMk id="15" creationId="{987A0FBA-CC04-4256-A8EB-BB3C543E989C}"/>
          </ac:spMkLst>
        </pc:spChg>
        <pc:spChg chg="add del">
          <ac:chgData name="dhayani Italiya" userId="9b55990f4ce1c7a8" providerId="LiveId" clId="{2E6D2C71-83C6-4D95-B47E-B1B8DF7C0924}" dt="2024-05-07T21:31:26.409" v="3998" actId="26606"/>
          <ac:spMkLst>
            <pc:docMk/>
            <pc:sldMk cId="269524267" sldId="269"/>
            <ac:spMk id="17" creationId="{3D065C6D-EB42-400B-99C4-D0ACE936F6C3}"/>
          </ac:spMkLst>
        </pc:spChg>
        <pc:spChg chg="add del">
          <ac:chgData name="dhayani Italiya" userId="9b55990f4ce1c7a8" providerId="LiveId" clId="{2E6D2C71-83C6-4D95-B47E-B1B8DF7C0924}" dt="2024-05-07T21:31:26.409" v="3998" actId="26606"/>
          <ac:spMkLst>
            <pc:docMk/>
            <pc:sldMk cId="269524267" sldId="269"/>
            <ac:spMk id="19" creationId="{3362A0EA-3E81-4464-94B8-70BE5870EDC0}"/>
          </ac:spMkLst>
        </pc:spChg>
        <pc:picChg chg="add mod ord">
          <ac:chgData name="dhayani Italiya" userId="9b55990f4ce1c7a8" providerId="LiveId" clId="{2E6D2C71-83C6-4D95-B47E-B1B8DF7C0924}" dt="2024-05-07T21:31:26.409" v="3998" actId="26606"/>
          <ac:picMkLst>
            <pc:docMk/>
            <pc:sldMk cId="269524267" sldId="269"/>
            <ac:picMk id="3" creationId="{339A658B-F487-E78E-41D3-5416792755B6}"/>
          </ac:picMkLst>
        </pc:picChg>
      </pc:sldChg>
      <pc:sldChg chg="addSp delSp modSp new mod">
        <pc:chgData name="dhayani Italiya" userId="9b55990f4ce1c7a8" providerId="LiveId" clId="{2E6D2C71-83C6-4D95-B47E-B1B8DF7C0924}" dt="2024-05-07T21:34:50.628" v="4294" actId="20577"/>
        <pc:sldMkLst>
          <pc:docMk/>
          <pc:sldMk cId="2484384597" sldId="270"/>
        </pc:sldMkLst>
        <pc:spChg chg="add del mod">
          <ac:chgData name="dhayani Italiya" userId="9b55990f4ce1c7a8" providerId="LiveId" clId="{2E6D2C71-83C6-4D95-B47E-B1B8DF7C0924}" dt="2024-05-07T21:32:03.268" v="4006"/>
          <ac:spMkLst>
            <pc:docMk/>
            <pc:sldMk cId="2484384597" sldId="270"/>
            <ac:spMk id="4" creationId="{E8D7EA99-5EFB-CE28-BDAE-E1B513EF8C0F}"/>
          </ac:spMkLst>
        </pc:spChg>
        <pc:spChg chg="add mod">
          <ac:chgData name="dhayani Italiya" userId="9b55990f4ce1c7a8" providerId="LiveId" clId="{2E6D2C71-83C6-4D95-B47E-B1B8DF7C0924}" dt="2024-05-07T21:34:50.628" v="4294" actId="20577"/>
          <ac:spMkLst>
            <pc:docMk/>
            <pc:sldMk cId="2484384597" sldId="270"/>
            <ac:spMk id="5" creationId="{CB9E473D-19F9-51CE-9090-547E597044AA}"/>
          </ac:spMkLst>
        </pc:spChg>
        <pc:picChg chg="add mod">
          <ac:chgData name="dhayani Italiya" userId="9b55990f4ce1c7a8" providerId="LiveId" clId="{2E6D2C71-83C6-4D95-B47E-B1B8DF7C0924}" dt="2024-05-07T21:31:43.907" v="4003" actId="1076"/>
          <ac:picMkLst>
            <pc:docMk/>
            <pc:sldMk cId="2484384597" sldId="270"/>
            <ac:picMk id="3" creationId="{9DA55475-EA3B-E691-CA4C-3DC877151D20}"/>
          </ac:picMkLst>
        </pc:picChg>
      </pc:sldChg>
      <pc:sldChg chg="addSp modSp new mod">
        <pc:chgData name="dhayani Italiya" userId="9b55990f4ce1c7a8" providerId="LiveId" clId="{2E6D2C71-83C6-4D95-B47E-B1B8DF7C0924}" dt="2024-05-07T23:21:18.099" v="6863" actId="20577"/>
        <pc:sldMkLst>
          <pc:docMk/>
          <pc:sldMk cId="556613741" sldId="271"/>
        </pc:sldMkLst>
        <pc:spChg chg="add mod">
          <ac:chgData name="dhayani Italiya" userId="9b55990f4ce1c7a8" providerId="LiveId" clId="{2E6D2C71-83C6-4D95-B47E-B1B8DF7C0924}" dt="2024-05-07T23:21:18.099" v="6863" actId="20577"/>
          <ac:spMkLst>
            <pc:docMk/>
            <pc:sldMk cId="556613741" sldId="271"/>
            <ac:spMk id="4" creationId="{E8F2BDF9-3F0E-4338-7124-F3506602E9BF}"/>
          </ac:spMkLst>
        </pc:spChg>
        <pc:picChg chg="add mod">
          <ac:chgData name="dhayani Italiya" userId="9b55990f4ce1c7a8" providerId="LiveId" clId="{2E6D2C71-83C6-4D95-B47E-B1B8DF7C0924}" dt="2024-05-07T21:35:14.107" v="4299" actId="1076"/>
          <ac:picMkLst>
            <pc:docMk/>
            <pc:sldMk cId="556613741" sldId="271"/>
            <ac:picMk id="3" creationId="{34655F6B-4775-A1BB-E0C7-E96380E36121}"/>
          </ac:picMkLst>
        </pc:picChg>
      </pc:sldChg>
      <pc:sldChg chg="addSp modSp new mod modClrScheme chgLayout">
        <pc:chgData name="dhayani Italiya" userId="9b55990f4ce1c7a8" providerId="LiveId" clId="{2E6D2C71-83C6-4D95-B47E-B1B8DF7C0924}" dt="2024-05-07T21:44:32.550" v="4862" actId="20577"/>
        <pc:sldMkLst>
          <pc:docMk/>
          <pc:sldMk cId="3213813122" sldId="272"/>
        </pc:sldMkLst>
        <pc:spChg chg="add mod">
          <ac:chgData name="dhayani Italiya" userId="9b55990f4ce1c7a8" providerId="LiveId" clId="{2E6D2C71-83C6-4D95-B47E-B1B8DF7C0924}" dt="2024-05-07T21:40:45.152" v="4651" actId="27636"/>
          <ac:spMkLst>
            <pc:docMk/>
            <pc:sldMk cId="3213813122" sldId="272"/>
            <ac:spMk id="2" creationId="{B3EC540B-D88D-A02C-ABFF-9B31C33573EF}"/>
          </ac:spMkLst>
        </pc:spChg>
        <pc:spChg chg="add mod">
          <ac:chgData name="dhayani Italiya" userId="9b55990f4ce1c7a8" providerId="LiveId" clId="{2E6D2C71-83C6-4D95-B47E-B1B8DF7C0924}" dt="2024-05-07T21:44:32.550" v="4862" actId="20577"/>
          <ac:spMkLst>
            <pc:docMk/>
            <pc:sldMk cId="3213813122" sldId="272"/>
            <ac:spMk id="3" creationId="{70CB1C20-08F4-DF6A-218E-C162BAD9D717}"/>
          </ac:spMkLst>
        </pc:spChg>
      </pc:sldChg>
      <pc:sldChg chg="addSp delSp modSp new del mod setBg modClrScheme chgLayout">
        <pc:chgData name="dhayani Italiya" userId="9b55990f4ce1c7a8" providerId="LiveId" clId="{2E6D2C71-83C6-4D95-B47E-B1B8DF7C0924}" dt="2024-05-07T21:49:20.918" v="5213" actId="2696"/>
        <pc:sldMkLst>
          <pc:docMk/>
          <pc:sldMk cId="2812916928" sldId="273"/>
        </pc:sldMkLst>
        <pc:spChg chg="del">
          <ac:chgData name="dhayani Italiya" userId="9b55990f4ce1c7a8" providerId="LiveId" clId="{2E6D2C71-83C6-4D95-B47E-B1B8DF7C0924}" dt="2024-05-07T21:44:44.750" v="4864" actId="700"/>
          <ac:spMkLst>
            <pc:docMk/>
            <pc:sldMk cId="2812916928" sldId="273"/>
            <ac:spMk id="2" creationId="{73409426-BA9B-DA1A-FD83-E462ED7FC925}"/>
          </ac:spMkLst>
        </pc:spChg>
        <pc:spChg chg="del">
          <ac:chgData name="dhayani Italiya" userId="9b55990f4ce1c7a8" providerId="LiveId" clId="{2E6D2C71-83C6-4D95-B47E-B1B8DF7C0924}" dt="2024-05-07T21:44:44.750" v="4864" actId="700"/>
          <ac:spMkLst>
            <pc:docMk/>
            <pc:sldMk cId="2812916928" sldId="273"/>
            <ac:spMk id="3" creationId="{A41A27BE-C9AF-CDE4-1DAC-7096D927BA14}"/>
          </ac:spMkLst>
        </pc:spChg>
        <pc:spChg chg="add">
          <ac:chgData name="dhayani Italiya" userId="9b55990f4ce1c7a8" providerId="LiveId" clId="{2E6D2C71-83C6-4D95-B47E-B1B8DF7C0924}" dt="2024-05-07T21:46:24.443" v="4892" actId="26606"/>
          <ac:spMkLst>
            <pc:docMk/>
            <pc:sldMk cId="2812916928" sldId="273"/>
            <ac:spMk id="14" creationId="{799448F2-0E5B-42DA-B2D1-11A14E947BD4}"/>
          </ac:spMkLst>
        </pc:spChg>
        <pc:spChg chg="add">
          <ac:chgData name="dhayani Italiya" userId="9b55990f4ce1c7a8" providerId="LiveId" clId="{2E6D2C71-83C6-4D95-B47E-B1B8DF7C0924}" dt="2024-05-07T21:46:24.443" v="4892" actId="26606"/>
          <ac:spMkLst>
            <pc:docMk/>
            <pc:sldMk cId="2812916928" sldId="273"/>
            <ac:spMk id="16" creationId="{4E8A7552-20E1-4F34-ADAB-C1DB6634D47E}"/>
          </ac:spMkLst>
        </pc:spChg>
        <pc:picChg chg="add mod ord">
          <ac:chgData name="dhayani Italiya" userId="9b55990f4ce1c7a8" providerId="LiveId" clId="{2E6D2C71-83C6-4D95-B47E-B1B8DF7C0924}" dt="2024-05-07T21:46:24.443" v="4892" actId="26606"/>
          <ac:picMkLst>
            <pc:docMk/>
            <pc:sldMk cId="2812916928" sldId="273"/>
            <ac:picMk id="5" creationId="{3A873759-8014-24E3-4A2F-E9BAD1F5EA27}"/>
          </ac:picMkLst>
        </pc:picChg>
        <pc:picChg chg="add mod">
          <ac:chgData name="dhayani Italiya" userId="9b55990f4ce1c7a8" providerId="LiveId" clId="{2E6D2C71-83C6-4D95-B47E-B1B8DF7C0924}" dt="2024-05-07T21:46:24.443" v="4892" actId="26606"/>
          <ac:picMkLst>
            <pc:docMk/>
            <pc:sldMk cId="2812916928" sldId="273"/>
            <ac:picMk id="7" creationId="{702AEFD3-FA3E-BE82-795E-B43446FDDE5F}"/>
          </ac:picMkLst>
        </pc:picChg>
        <pc:picChg chg="add mod">
          <ac:chgData name="dhayani Italiya" userId="9b55990f4ce1c7a8" providerId="LiveId" clId="{2E6D2C71-83C6-4D95-B47E-B1B8DF7C0924}" dt="2024-05-07T21:46:24.443" v="4892" actId="26606"/>
          <ac:picMkLst>
            <pc:docMk/>
            <pc:sldMk cId="2812916928" sldId="273"/>
            <ac:picMk id="9" creationId="{46B4DA72-4D6F-15CA-2B68-55A58E9CB421}"/>
          </ac:picMkLst>
        </pc:picChg>
      </pc:sldChg>
      <pc:sldChg chg="addSp modSp new mod">
        <pc:chgData name="dhayani Italiya" userId="9b55990f4ce1c7a8" providerId="LiveId" clId="{2E6D2C71-83C6-4D95-B47E-B1B8DF7C0924}" dt="2024-05-07T21:52:26.315" v="5438" actId="20577"/>
        <pc:sldMkLst>
          <pc:docMk/>
          <pc:sldMk cId="3356466746" sldId="273"/>
        </pc:sldMkLst>
        <pc:spChg chg="add mod">
          <ac:chgData name="dhayani Italiya" userId="9b55990f4ce1c7a8" providerId="LiveId" clId="{2E6D2C71-83C6-4D95-B47E-B1B8DF7C0924}" dt="2024-05-07T21:52:26.315" v="5438" actId="20577"/>
          <ac:spMkLst>
            <pc:docMk/>
            <pc:sldMk cId="3356466746" sldId="273"/>
            <ac:spMk id="4" creationId="{EEC2BEF4-3C34-529E-2CD0-51AF3FD91D4F}"/>
          </ac:spMkLst>
        </pc:spChg>
        <pc:picChg chg="add mod">
          <ac:chgData name="dhayani Italiya" userId="9b55990f4ce1c7a8" providerId="LiveId" clId="{2E6D2C71-83C6-4D95-B47E-B1B8DF7C0924}" dt="2024-05-07T21:49:38.946" v="5218" actId="14100"/>
          <ac:picMkLst>
            <pc:docMk/>
            <pc:sldMk cId="3356466746" sldId="273"/>
            <ac:picMk id="3" creationId="{D1BF8F01-A105-C96F-5EE4-AF87314CA574}"/>
          </ac:picMkLst>
        </pc:picChg>
      </pc:sldChg>
      <pc:sldChg chg="addSp modSp new mod">
        <pc:chgData name="dhayani Italiya" userId="9b55990f4ce1c7a8" providerId="LiveId" clId="{2E6D2C71-83C6-4D95-B47E-B1B8DF7C0924}" dt="2024-05-07T21:56:21.330" v="5542" actId="20577"/>
        <pc:sldMkLst>
          <pc:docMk/>
          <pc:sldMk cId="835295097" sldId="274"/>
        </pc:sldMkLst>
        <pc:spChg chg="add mod">
          <ac:chgData name="dhayani Italiya" userId="9b55990f4ce1c7a8" providerId="LiveId" clId="{2E6D2C71-83C6-4D95-B47E-B1B8DF7C0924}" dt="2024-05-07T21:56:21.330" v="5542" actId="20577"/>
          <ac:spMkLst>
            <pc:docMk/>
            <pc:sldMk cId="835295097" sldId="274"/>
            <ac:spMk id="4" creationId="{2C5EFD16-B3DE-11FA-5A41-DEC4A30B735D}"/>
          </ac:spMkLst>
        </pc:spChg>
        <pc:picChg chg="add mod">
          <ac:chgData name="dhayani Italiya" userId="9b55990f4ce1c7a8" providerId="LiveId" clId="{2E6D2C71-83C6-4D95-B47E-B1B8DF7C0924}" dt="2024-05-07T21:53:11.357" v="5444" actId="14100"/>
          <ac:picMkLst>
            <pc:docMk/>
            <pc:sldMk cId="835295097" sldId="274"/>
            <ac:picMk id="3" creationId="{BEC397B9-A742-3CE6-7E75-CCC7B8906B6A}"/>
          </ac:picMkLst>
        </pc:picChg>
      </pc:sldChg>
      <pc:sldChg chg="modSp new del mod">
        <pc:chgData name="dhayani Italiya" userId="9b55990f4ce1c7a8" providerId="LiveId" clId="{2E6D2C71-83C6-4D95-B47E-B1B8DF7C0924}" dt="2024-05-07T21:49:13.149" v="5212" actId="2696"/>
        <pc:sldMkLst>
          <pc:docMk/>
          <pc:sldMk cId="1043721270" sldId="274"/>
        </pc:sldMkLst>
        <pc:spChg chg="mod">
          <ac:chgData name="dhayani Italiya" userId="9b55990f4ce1c7a8" providerId="LiveId" clId="{2E6D2C71-83C6-4D95-B47E-B1B8DF7C0924}" dt="2024-05-07T21:49:08.014" v="5211" actId="20577"/>
          <ac:spMkLst>
            <pc:docMk/>
            <pc:sldMk cId="1043721270" sldId="274"/>
            <ac:spMk id="2" creationId="{F983EFCA-F5EE-25AA-2A90-49E590F73578}"/>
          </ac:spMkLst>
        </pc:spChg>
        <pc:spChg chg="mod">
          <ac:chgData name="dhayani Italiya" userId="9b55990f4ce1c7a8" providerId="LiveId" clId="{2E6D2C71-83C6-4D95-B47E-B1B8DF7C0924}" dt="2024-05-07T21:49:05.627" v="5199" actId="5793"/>
          <ac:spMkLst>
            <pc:docMk/>
            <pc:sldMk cId="1043721270" sldId="274"/>
            <ac:spMk id="3" creationId="{D19D37DA-BB1C-DE73-031F-FC807B90F748}"/>
          </ac:spMkLst>
        </pc:spChg>
      </pc:sldChg>
      <pc:sldChg chg="addSp modSp new mod">
        <pc:chgData name="dhayani Italiya" userId="9b55990f4ce1c7a8" providerId="LiveId" clId="{2E6D2C71-83C6-4D95-B47E-B1B8DF7C0924}" dt="2024-05-07T23:21:30.128" v="6867"/>
        <pc:sldMkLst>
          <pc:docMk/>
          <pc:sldMk cId="3755048846" sldId="275"/>
        </pc:sldMkLst>
        <pc:spChg chg="add mod">
          <ac:chgData name="dhayani Italiya" userId="9b55990f4ce1c7a8" providerId="LiveId" clId="{2E6D2C71-83C6-4D95-B47E-B1B8DF7C0924}" dt="2024-05-07T23:21:30.128" v="6867"/>
          <ac:spMkLst>
            <pc:docMk/>
            <pc:sldMk cId="3755048846" sldId="275"/>
            <ac:spMk id="4" creationId="{F175EFFF-C1F1-275E-ED2E-021B2E501990}"/>
          </ac:spMkLst>
        </pc:spChg>
        <pc:picChg chg="add mod">
          <ac:chgData name="dhayani Italiya" userId="9b55990f4ce1c7a8" providerId="LiveId" clId="{2E6D2C71-83C6-4D95-B47E-B1B8DF7C0924}" dt="2024-05-07T22:38:21.529" v="5547" actId="1076"/>
          <ac:picMkLst>
            <pc:docMk/>
            <pc:sldMk cId="3755048846" sldId="275"/>
            <ac:picMk id="3" creationId="{CF538BDD-6ACE-0609-37B8-04E64DBF085F}"/>
          </ac:picMkLst>
        </pc:picChg>
      </pc:sldChg>
      <pc:sldChg chg="modSp new mod">
        <pc:chgData name="dhayani Italiya" userId="9b55990f4ce1c7a8" providerId="LiveId" clId="{2E6D2C71-83C6-4D95-B47E-B1B8DF7C0924}" dt="2024-05-07T23:09:48.039" v="6054" actId="20577"/>
        <pc:sldMkLst>
          <pc:docMk/>
          <pc:sldMk cId="98794508" sldId="276"/>
        </pc:sldMkLst>
        <pc:spChg chg="mod">
          <ac:chgData name="dhayani Italiya" userId="9b55990f4ce1c7a8" providerId="LiveId" clId="{2E6D2C71-83C6-4D95-B47E-B1B8DF7C0924}" dt="2024-05-07T23:04:33.942" v="5804" actId="20577"/>
          <ac:spMkLst>
            <pc:docMk/>
            <pc:sldMk cId="98794508" sldId="276"/>
            <ac:spMk id="2" creationId="{E61E3E30-C245-232B-401F-5AB021AFABD0}"/>
          </ac:spMkLst>
        </pc:spChg>
        <pc:spChg chg="mod">
          <ac:chgData name="dhayani Italiya" userId="9b55990f4ce1c7a8" providerId="LiveId" clId="{2E6D2C71-83C6-4D95-B47E-B1B8DF7C0924}" dt="2024-05-07T23:09:48.039" v="6054" actId="20577"/>
          <ac:spMkLst>
            <pc:docMk/>
            <pc:sldMk cId="98794508" sldId="276"/>
            <ac:spMk id="3" creationId="{354D0820-FB7C-F971-2FCE-B4F6FE719C3E}"/>
          </ac:spMkLst>
        </pc:spChg>
      </pc:sldChg>
      <pc:sldChg chg="addSp delSp modSp new mod modClrScheme chgLayout">
        <pc:chgData name="dhayani Italiya" userId="9b55990f4ce1c7a8" providerId="LiveId" clId="{2E6D2C71-83C6-4D95-B47E-B1B8DF7C0924}" dt="2024-05-07T23:35:07.806" v="7567" actId="20577"/>
        <pc:sldMkLst>
          <pc:docMk/>
          <pc:sldMk cId="1687704455" sldId="277"/>
        </pc:sldMkLst>
        <pc:spChg chg="del">
          <ac:chgData name="dhayani Italiya" userId="9b55990f4ce1c7a8" providerId="LiveId" clId="{2E6D2C71-83C6-4D95-B47E-B1B8DF7C0924}" dt="2024-05-07T23:10:29.084" v="6056" actId="700"/>
          <ac:spMkLst>
            <pc:docMk/>
            <pc:sldMk cId="1687704455" sldId="277"/>
            <ac:spMk id="2" creationId="{676C1B9D-B198-DBFB-A329-CD2D06B3E679}"/>
          </ac:spMkLst>
        </pc:spChg>
        <pc:spChg chg="del">
          <ac:chgData name="dhayani Italiya" userId="9b55990f4ce1c7a8" providerId="LiveId" clId="{2E6D2C71-83C6-4D95-B47E-B1B8DF7C0924}" dt="2024-05-07T23:10:29.084" v="6056" actId="700"/>
          <ac:spMkLst>
            <pc:docMk/>
            <pc:sldMk cId="1687704455" sldId="277"/>
            <ac:spMk id="3" creationId="{E57CE612-58D3-5662-5F11-AE5F629EEB3B}"/>
          </ac:spMkLst>
        </pc:spChg>
        <pc:spChg chg="add mod">
          <ac:chgData name="dhayani Italiya" userId="9b55990f4ce1c7a8" providerId="LiveId" clId="{2E6D2C71-83C6-4D95-B47E-B1B8DF7C0924}" dt="2024-05-07T23:35:07.806" v="7567" actId="20577"/>
          <ac:spMkLst>
            <pc:docMk/>
            <pc:sldMk cId="1687704455" sldId="277"/>
            <ac:spMk id="6" creationId="{C7BB028F-ABC1-15D3-F540-795E998974F3}"/>
          </ac:spMkLst>
        </pc:spChg>
        <pc:picChg chg="add mod">
          <ac:chgData name="dhayani Italiya" userId="9b55990f4ce1c7a8" providerId="LiveId" clId="{2E6D2C71-83C6-4D95-B47E-B1B8DF7C0924}" dt="2024-05-07T23:10:44.271" v="6061" actId="1076"/>
          <ac:picMkLst>
            <pc:docMk/>
            <pc:sldMk cId="1687704455" sldId="277"/>
            <ac:picMk id="5" creationId="{416BC75D-631C-CF9B-7404-AD74F6557BD6}"/>
          </ac:picMkLst>
        </pc:picChg>
      </pc:sldChg>
      <pc:sldChg chg="addSp modSp new mod">
        <pc:chgData name="dhayani Italiya" userId="9b55990f4ce1c7a8" providerId="LiveId" clId="{2E6D2C71-83C6-4D95-B47E-B1B8DF7C0924}" dt="2024-05-07T23:35:00.958" v="7559" actId="20577"/>
        <pc:sldMkLst>
          <pc:docMk/>
          <pc:sldMk cId="2229355397" sldId="278"/>
        </pc:sldMkLst>
        <pc:spChg chg="add mod">
          <ac:chgData name="dhayani Italiya" userId="9b55990f4ce1c7a8" providerId="LiveId" clId="{2E6D2C71-83C6-4D95-B47E-B1B8DF7C0924}" dt="2024-05-07T23:35:00.958" v="7559" actId="20577"/>
          <ac:spMkLst>
            <pc:docMk/>
            <pc:sldMk cId="2229355397" sldId="278"/>
            <ac:spMk id="4" creationId="{65C5B832-0FEC-ADB1-DE65-416EFF048630}"/>
          </ac:spMkLst>
        </pc:spChg>
        <pc:picChg chg="add mod">
          <ac:chgData name="dhayani Italiya" userId="9b55990f4ce1c7a8" providerId="LiveId" clId="{2E6D2C71-83C6-4D95-B47E-B1B8DF7C0924}" dt="2024-05-07T23:14:11.247" v="6322" actId="14100"/>
          <ac:picMkLst>
            <pc:docMk/>
            <pc:sldMk cId="2229355397" sldId="278"/>
            <ac:picMk id="3" creationId="{8AFFF163-8883-B1E2-8118-D8BA63084EB5}"/>
          </ac:picMkLst>
        </pc:picChg>
      </pc:sldChg>
      <pc:sldChg chg="addSp modSp new mod">
        <pc:chgData name="dhayani Italiya" userId="9b55990f4ce1c7a8" providerId="LiveId" clId="{2E6D2C71-83C6-4D95-B47E-B1B8DF7C0924}" dt="2024-05-07T23:34:50.697" v="7555" actId="20577"/>
        <pc:sldMkLst>
          <pc:docMk/>
          <pc:sldMk cId="3279702012" sldId="279"/>
        </pc:sldMkLst>
        <pc:spChg chg="add mod">
          <ac:chgData name="dhayani Italiya" userId="9b55990f4ce1c7a8" providerId="LiveId" clId="{2E6D2C71-83C6-4D95-B47E-B1B8DF7C0924}" dt="2024-05-07T23:34:50.697" v="7555" actId="20577"/>
          <ac:spMkLst>
            <pc:docMk/>
            <pc:sldMk cId="3279702012" sldId="279"/>
            <ac:spMk id="4" creationId="{9AF70E70-5D8A-44A2-B62B-9698027F6A98}"/>
          </ac:spMkLst>
        </pc:spChg>
        <pc:picChg chg="add mod">
          <ac:chgData name="dhayani Italiya" userId="9b55990f4ce1c7a8" providerId="LiveId" clId="{2E6D2C71-83C6-4D95-B47E-B1B8DF7C0924}" dt="2024-05-07T23:17:22.025" v="6555" actId="14100"/>
          <ac:picMkLst>
            <pc:docMk/>
            <pc:sldMk cId="3279702012" sldId="279"/>
            <ac:picMk id="3" creationId="{CCD8DDF6-4845-B256-0C8F-C71E485F442C}"/>
          </ac:picMkLst>
        </pc:picChg>
      </pc:sldChg>
      <pc:sldChg chg="modSp new mod">
        <pc:chgData name="dhayani Italiya" userId="9b55990f4ce1c7a8" providerId="LiveId" clId="{2E6D2C71-83C6-4D95-B47E-B1B8DF7C0924}" dt="2024-05-07T23:24:35.667" v="7106" actId="20577"/>
        <pc:sldMkLst>
          <pc:docMk/>
          <pc:sldMk cId="395345438" sldId="280"/>
        </pc:sldMkLst>
        <pc:spChg chg="mod">
          <ac:chgData name="dhayani Italiya" userId="9b55990f4ce1c7a8" providerId="LiveId" clId="{2E6D2C71-83C6-4D95-B47E-B1B8DF7C0924}" dt="2024-05-07T23:22:14.429" v="6875" actId="20577"/>
          <ac:spMkLst>
            <pc:docMk/>
            <pc:sldMk cId="395345438" sldId="280"/>
            <ac:spMk id="2" creationId="{0699CD99-1241-9749-8C2E-E7BD7C249B1A}"/>
          </ac:spMkLst>
        </pc:spChg>
        <pc:spChg chg="mod">
          <ac:chgData name="dhayani Italiya" userId="9b55990f4ce1c7a8" providerId="LiveId" clId="{2E6D2C71-83C6-4D95-B47E-B1B8DF7C0924}" dt="2024-05-07T23:24:35.667" v="7106" actId="20577"/>
          <ac:spMkLst>
            <pc:docMk/>
            <pc:sldMk cId="395345438" sldId="280"/>
            <ac:spMk id="3" creationId="{75D911EE-97E5-3CEF-8D69-D23BA44EE8B8}"/>
          </ac:spMkLst>
        </pc:spChg>
      </pc:sldChg>
      <pc:sldChg chg="addSp delSp modSp new mod modClrScheme chgLayout">
        <pc:chgData name="dhayani Italiya" userId="9b55990f4ce1c7a8" providerId="LiveId" clId="{2E6D2C71-83C6-4D95-B47E-B1B8DF7C0924}" dt="2024-05-07T23:34:36.181" v="7542" actId="20577"/>
        <pc:sldMkLst>
          <pc:docMk/>
          <pc:sldMk cId="2301884774" sldId="281"/>
        </pc:sldMkLst>
        <pc:spChg chg="del">
          <ac:chgData name="dhayani Italiya" userId="9b55990f4ce1c7a8" providerId="LiveId" clId="{2E6D2C71-83C6-4D95-B47E-B1B8DF7C0924}" dt="2024-05-07T23:24:52.919" v="7108" actId="700"/>
          <ac:spMkLst>
            <pc:docMk/>
            <pc:sldMk cId="2301884774" sldId="281"/>
            <ac:spMk id="2" creationId="{1B14B304-1497-379A-35F8-D7097DBE4EBE}"/>
          </ac:spMkLst>
        </pc:spChg>
        <pc:spChg chg="del">
          <ac:chgData name="dhayani Italiya" userId="9b55990f4ce1c7a8" providerId="LiveId" clId="{2E6D2C71-83C6-4D95-B47E-B1B8DF7C0924}" dt="2024-05-07T23:24:52.919" v="7108" actId="700"/>
          <ac:spMkLst>
            <pc:docMk/>
            <pc:sldMk cId="2301884774" sldId="281"/>
            <ac:spMk id="3" creationId="{A4C74711-1980-B6DB-4E0C-7E7CEF7DECEC}"/>
          </ac:spMkLst>
        </pc:spChg>
        <pc:spChg chg="add mod">
          <ac:chgData name="dhayani Italiya" userId="9b55990f4ce1c7a8" providerId="LiveId" clId="{2E6D2C71-83C6-4D95-B47E-B1B8DF7C0924}" dt="2024-05-07T23:34:36.181" v="7542" actId="20577"/>
          <ac:spMkLst>
            <pc:docMk/>
            <pc:sldMk cId="2301884774" sldId="281"/>
            <ac:spMk id="6" creationId="{995D4C8A-A224-27A2-E1BD-4B0707326D2F}"/>
          </ac:spMkLst>
        </pc:spChg>
        <pc:picChg chg="add mod">
          <ac:chgData name="dhayani Italiya" userId="9b55990f4ce1c7a8" providerId="LiveId" clId="{2E6D2C71-83C6-4D95-B47E-B1B8DF7C0924}" dt="2024-05-07T23:25:07.986" v="7115" actId="14100"/>
          <ac:picMkLst>
            <pc:docMk/>
            <pc:sldMk cId="2301884774" sldId="281"/>
            <ac:picMk id="5" creationId="{B77BC251-6A60-C22E-43F2-D0EF32A715F9}"/>
          </ac:picMkLst>
        </pc:picChg>
      </pc:sldChg>
      <pc:sldChg chg="addSp modSp new mod">
        <pc:chgData name="dhayani Italiya" userId="9b55990f4ce1c7a8" providerId="LiveId" clId="{2E6D2C71-83C6-4D95-B47E-B1B8DF7C0924}" dt="2024-05-07T23:34:43.972" v="7550" actId="20577"/>
        <pc:sldMkLst>
          <pc:docMk/>
          <pc:sldMk cId="2109272236" sldId="282"/>
        </pc:sldMkLst>
        <pc:spChg chg="add mod">
          <ac:chgData name="dhayani Italiya" userId="9b55990f4ce1c7a8" providerId="LiveId" clId="{2E6D2C71-83C6-4D95-B47E-B1B8DF7C0924}" dt="2024-05-07T23:34:43.972" v="7550" actId="20577"/>
          <ac:spMkLst>
            <pc:docMk/>
            <pc:sldMk cId="2109272236" sldId="282"/>
            <ac:spMk id="4" creationId="{689D573B-2348-1C28-58DC-5B3A1F605754}"/>
          </ac:spMkLst>
        </pc:spChg>
        <pc:picChg chg="add mod">
          <ac:chgData name="dhayani Italiya" userId="9b55990f4ce1c7a8" providerId="LiveId" clId="{2E6D2C71-83C6-4D95-B47E-B1B8DF7C0924}" dt="2024-05-07T23:27:10.504" v="7226" actId="14100"/>
          <ac:picMkLst>
            <pc:docMk/>
            <pc:sldMk cId="2109272236" sldId="282"/>
            <ac:picMk id="3" creationId="{E218CA69-4957-D008-A758-508139BA9692}"/>
          </ac:picMkLst>
        </pc:picChg>
      </pc:sldChg>
      <pc:sldChg chg="addSp modSp new mod">
        <pc:chgData name="dhayani Italiya" userId="9b55990f4ce1c7a8" providerId="LiveId" clId="{2E6D2C71-83C6-4D95-B47E-B1B8DF7C0924}" dt="2024-05-07T23:34:12.926" v="7537" actId="20577"/>
        <pc:sldMkLst>
          <pc:docMk/>
          <pc:sldMk cId="512646585" sldId="283"/>
        </pc:sldMkLst>
        <pc:spChg chg="add mod">
          <ac:chgData name="dhayani Italiya" userId="9b55990f4ce1c7a8" providerId="LiveId" clId="{2E6D2C71-83C6-4D95-B47E-B1B8DF7C0924}" dt="2024-05-07T23:34:12.926" v="7537" actId="20577"/>
          <ac:spMkLst>
            <pc:docMk/>
            <pc:sldMk cId="512646585" sldId="283"/>
            <ac:spMk id="4" creationId="{8551AF41-63B2-7B6A-6640-FA80C593FCD4}"/>
          </ac:spMkLst>
        </pc:spChg>
        <pc:picChg chg="add mod">
          <ac:chgData name="dhayani Italiya" userId="9b55990f4ce1c7a8" providerId="LiveId" clId="{2E6D2C71-83C6-4D95-B47E-B1B8DF7C0924}" dt="2024-05-07T23:30:38.444" v="7351" actId="14100"/>
          <ac:picMkLst>
            <pc:docMk/>
            <pc:sldMk cId="512646585" sldId="283"/>
            <ac:picMk id="3" creationId="{B12D6320-AFAB-13C8-C591-850B8367D932}"/>
          </ac:picMkLst>
        </pc:picChg>
      </pc:sldChg>
      <pc:sldChg chg="addSp modSp new mod modClrScheme chgLayout">
        <pc:chgData name="dhayani Italiya" userId="9b55990f4ce1c7a8" providerId="LiveId" clId="{2E6D2C71-83C6-4D95-B47E-B1B8DF7C0924}" dt="2024-05-07T23:35:51.776" v="7583" actId="27636"/>
        <pc:sldMkLst>
          <pc:docMk/>
          <pc:sldMk cId="2931073240" sldId="284"/>
        </pc:sldMkLst>
        <pc:spChg chg="add mod">
          <ac:chgData name="dhayani Italiya" userId="9b55990f4ce1c7a8" providerId="LiveId" clId="{2E6D2C71-83C6-4D95-B47E-B1B8DF7C0924}" dt="2024-05-07T23:35:28.017" v="7579" actId="20577"/>
          <ac:spMkLst>
            <pc:docMk/>
            <pc:sldMk cId="2931073240" sldId="284"/>
            <ac:spMk id="2" creationId="{93F2BD83-631A-3E9E-53FC-DD55DB4576E6}"/>
          </ac:spMkLst>
        </pc:spChg>
        <pc:spChg chg="add mod">
          <ac:chgData name="dhayani Italiya" userId="9b55990f4ce1c7a8" providerId="LiveId" clId="{2E6D2C71-83C6-4D95-B47E-B1B8DF7C0924}" dt="2024-05-07T23:35:51.776" v="7583" actId="27636"/>
          <ac:spMkLst>
            <pc:docMk/>
            <pc:sldMk cId="2931073240" sldId="284"/>
            <ac:spMk id="3" creationId="{DD43B22E-1DA8-CA57-6E76-5C7F56F75929}"/>
          </ac:spMkLst>
        </pc:spChg>
      </pc:sldChg>
      <pc:sldChg chg="modSp new mod">
        <pc:chgData name="dhayani Italiya" userId="9b55990f4ce1c7a8" providerId="LiveId" clId="{2E6D2C71-83C6-4D95-B47E-B1B8DF7C0924}" dt="2024-05-07T23:39:42.402" v="7665" actId="368"/>
        <pc:sldMkLst>
          <pc:docMk/>
          <pc:sldMk cId="818184459" sldId="285"/>
        </pc:sldMkLst>
        <pc:spChg chg="mod">
          <ac:chgData name="dhayani Italiya" userId="9b55990f4ce1c7a8" providerId="LiveId" clId="{2E6D2C71-83C6-4D95-B47E-B1B8DF7C0924}" dt="2024-05-07T23:36:14.718" v="7606" actId="20577"/>
          <ac:spMkLst>
            <pc:docMk/>
            <pc:sldMk cId="818184459" sldId="285"/>
            <ac:spMk id="2" creationId="{C840614D-3E8B-A672-AC2D-7E33425DD5B0}"/>
          </ac:spMkLst>
        </pc:spChg>
        <pc:spChg chg="mod">
          <ac:chgData name="dhayani Italiya" userId="9b55990f4ce1c7a8" providerId="LiveId" clId="{2E6D2C71-83C6-4D95-B47E-B1B8DF7C0924}" dt="2024-05-07T23:39:42.402" v="7665" actId="368"/>
          <ac:spMkLst>
            <pc:docMk/>
            <pc:sldMk cId="818184459" sldId="285"/>
            <ac:spMk id="3" creationId="{673AD2E8-CF11-C205-901A-B4940BB78F96}"/>
          </ac:spMkLst>
        </pc:spChg>
      </pc:sldChg>
      <pc:sldChg chg="addSp delSp modSp new mod setBg modClrScheme chgLayout">
        <pc:chgData name="dhayani Italiya" userId="9b55990f4ce1c7a8" providerId="LiveId" clId="{2E6D2C71-83C6-4D95-B47E-B1B8DF7C0924}" dt="2024-05-07T23:40:51.016" v="7682" actId="255"/>
        <pc:sldMkLst>
          <pc:docMk/>
          <pc:sldMk cId="3343494737" sldId="286"/>
        </pc:sldMkLst>
        <pc:spChg chg="del mod ord">
          <ac:chgData name="dhayani Italiya" userId="9b55990f4ce1c7a8" providerId="LiveId" clId="{2E6D2C71-83C6-4D95-B47E-B1B8DF7C0924}" dt="2024-05-07T23:40:06.224" v="7667" actId="700"/>
          <ac:spMkLst>
            <pc:docMk/>
            <pc:sldMk cId="3343494737" sldId="286"/>
            <ac:spMk id="2" creationId="{10C47375-0729-B4B5-D21D-6C8F47BF6953}"/>
          </ac:spMkLst>
        </pc:spChg>
        <pc:spChg chg="del">
          <ac:chgData name="dhayani Italiya" userId="9b55990f4ce1c7a8" providerId="LiveId" clId="{2E6D2C71-83C6-4D95-B47E-B1B8DF7C0924}" dt="2024-05-07T23:40:06.224" v="7667" actId="700"/>
          <ac:spMkLst>
            <pc:docMk/>
            <pc:sldMk cId="3343494737" sldId="286"/>
            <ac:spMk id="3" creationId="{B393B396-C8EC-2C7A-2D3E-FBC93D3144C3}"/>
          </ac:spMkLst>
        </pc:spChg>
        <pc:spChg chg="add mod ord">
          <ac:chgData name="dhayani Italiya" userId="9b55990f4ce1c7a8" providerId="LiveId" clId="{2E6D2C71-83C6-4D95-B47E-B1B8DF7C0924}" dt="2024-05-07T23:40:51.016" v="7682" actId="255"/>
          <ac:spMkLst>
            <pc:docMk/>
            <pc:sldMk cId="3343494737" sldId="286"/>
            <ac:spMk id="4" creationId="{30E2605C-773C-D895-54E3-2537DBF434F4}"/>
          </ac:spMkLst>
        </pc:spChg>
        <pc:spChg chg="add">
          <ac:chgData name="dhayani Italiya" userId="9b55990f4ce1c7a8" providerId="LiveId" clId="{2E6D2C71-83C6-4D95-B47E-B1B8DF7C0924}" dt="2024-05-07T23:40:29.714" v="7681" actId="26606"/>
          <ac:spMkLst>
            <pc:docMk/>
            <pc:sldMk cId="3343494737" sldId="286"/>
            <ac:spMk id="9" creationId="{A6EF5A53-0A64-4CA5-B9C7-1CB97CB5CF1C}"/>
          </ac:spMkLst>
        </pc:spChg>
        <pc:spChg chg="add">
          <ac:chgData name="dhayani Italiya" userId="9b55990f4ce1c7a8" providerId="LiveId" clId="{2E6D2C71-83C6-4D95-B47E-B1B8DF7C0924}" dt="2024-05-07T23:40:29.714" v="7681" actId="26606"/>
          <ac:spMkLst>
            <pc:docMk/>
            <pc:sldMk cId="3343494737" sldId="286"/>
            <ac:spMk id="11" creationId="{34ABFBEA-4EB0-4D02-A2C0-1733CD3D6F12}"/>
          </ac:spMkLst>
        </pc:spChg>
        <pc:spChg chg="add">
          <ac:chgData name="dhayani Italiya" userId="9b55990f4ce1c7a8" providerId="LiveId" clId="{2E6D2C71-83C6-4D95-B47E-B1B8DF7C0924}" dt="2024-05-07T23:40:29.714" v="7681" actId="26606"/>
          <ac:spMkLst>
            <pc:docMk/>
            <pc:sldMk cId="3343494737" sldId="286"/>
            <ac:spMk id="13" creationId="{19E083F6-57F4-487B-A766-EA0462B1EED8}"/>
          </ac:spMkLst>
        </pc:spChg>
        <pc:spChg chg="add">
          <ac:chgData name="dhayani Italiya" userId="9b55990f4ce1c7a8" providerId="LiveId" clId="{2E6D2C71-83C6-4D95-B47E-B1B8DF7C0924}" dt="2024-05-07T23:40:29.714" v="7681" actId="26606"/>
          <ac:spMkLst>
            <pc:docMk/>
            <pc:sldMk cId="3343494737" sldId="286"/>
            <ac:spMk id="15" creationId="{7A18C9FB-EC4C-4DAE-8F7D-C6E5AF607958}"/>
          </ac:spMkLst>
        </pc:spChg>
        <pc:spChg chg="add">
          <ac:chgData name="dhayani Italiya" userId="9b55990f4ce1c7a8" providerId="LiveId" clId="{2E6D2C71-83C6-4D95-B47E-B1B8DF7C0924}" dt="2024-05-07T23:40:29.714" v="7681" actId="26606"/>
          <ac:spMkLst>
            <pc:docMk/>
            <pc:sldMk cId="3343494737" sldId="286"/>
            <ac:spMk id="17" creationId="{00572931-961B-4A48-8B38-E9A9DB6E8111}"/>
          </ac:spMkLst>
        </pc:spChg>
        <pc:spChg chg="add">
          <ac:chgData name="dhayani Italiya" userId="9b55990f4ce1c7a8" providerId="LiveId" clId="{2E6D2C71-83C6-4D95-B47E-B1B8DF7C0924}" dt="2024-05-07T23:40:29.714" v="7681" actId="26606"/>
          <ac:spMkLst>
            <pc:docMk/>
            <pc:sldMk cId="3343494737" sldId="286"/>
            <ac:spMk id="19" creationId="{0F29AAD2-96E3-4A6F-9A5E-B6B9E7E11EC4}"/>
          </ac:spMkLst>
        </pc:spChg>
        <pc:spChg chg="add">
          <ac:chgData name="dhayani Italiya" userId="9b55990f4ce1c7a8" providerId="LiveId" clId="{2E6D2C71-83C6-4D95-B47E-B1B8DF7C0924}" dt="2024-05-07T23:40:29.714" v="7681" actId="26606"/>
          <ac:spMkLst>
            <pc:docMk/>
            <pc:sldMk cId="3343494737" sldId="286"/>
            <ac:spMk id="21" creationId="{4EC84841-2631-44D2-A01B-6AF0CF7F7393}"/>
          </ac:spMkLst>
        </pc:spChg>
      </pc:sldChg>
      <pc:sldMasterChg chg="del delSldLayout">
        <pc:chgData name="dhayani Italiya" userId="9b55990f4ce1c7a8" providerId="LiveId" clId="{2E6D2C71-83C6-4D95-B47E-B1B8DF7C0924}" dt="2024-05-07T19:53:52.364" v="254" actId="26606"/>
        <pc:sldMasterMkLst>
          <pc:docMk/>
          <pc:sldMasterMk cId="2437922027" sldId="2147483648"/>
        </pc:sldMasterMkLst>
        <pc:sldLayoutChg chg="del">
          <pc:chgData name="dhayani Italiya" userId="9b55990f4ce1c7a8" providerId="LiveId" clId="{2E6D2C71-83C6-4D95-B47E-B1B8DF7C0924}" dt="2024-05-07T19:53:52.364" v="254" actId="26606"/>
          <pc:sldLayoutMkLst>
            <pc:docMk/>
            <pc:sldMasterMk cId="2437922027" sldId="2147483648"/>
            <pc:sldLayoutMk cId="2763034166" sldId="2147483649"/>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50035853" sldId="2147483650"/>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2192173491" sldId="2147483651"/>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651418819" sldId="2147483652"/>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3640948484" sldId="2147483653"/>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2863025763" sldId="2147483654"/>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2667187996" sldId="2147483655"/>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1735621440" sldId="2147483656"/>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1620109539" sldId="2147483657"/>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1511715610" sldId="2147483658"/>
          </pc:sldLayoutMkLst>
        </pc:sldLayoutChg>
        <pc:sldLayoutChg chg="del">
          <pc:chgData name="dhayani Italiya" userId="9b55990f4ce1c7a8" providerId="LiveId" clId="{2E6D2C71-83C6-4D95-B47E-B1B8DF7C0924}" dt="2024-05-07T19:53:52.364" v="254" actId="26606"/>
          <pc:sldLayoutMkLst>
            <pc:docMk/>
            <pc:sldMasterMk cId="2437922027" sldId="2147483648"/>
            <pc:sldLayoutMk cId="2879135624" sldId="2147483659"/>
          </pc:sldLayoutMkLst>
        </pc:sldLayoutChg>
      </pc:sldMasterChg>
      <pc:sldMasterChg chg="add addSldLayout">
        <pc:chgData name="dhayani Italiya" userId="9b55990f4ce1c7a8" providerId="LiveId" clId="{2E6D2C71-83C6-4D95-B47E-B1B8DF7C0924}" dt="2024-05-07T19:53:52.364" v="254" actId="26606"/>
        <pc:sldMasterMkLst>
          <pc:docMk/>
          <pc:sldMasterMk cId="2814115389" sldId="2147483686"/>
        </pc:sldMasterMkLst>
        <pc:sldLayoutChg chg="add">
          <pc:chgData name="dhayani Italiya" userId="9b55990f4ce1c7a8" providerId="LiveId" clId="{2E6D2C71-83C6-4D95-B47E-B1B8DF7C0924}" dt="2024-05-07T19:53:52.364" v="254" actId="26606"/>
          <pc:sldLayoutMkLst>
            <pc:docMk/>
            <pc:sldMasterMk cId="2814115389" sldId="2147483686"/>
            <pc:sldLayoutMk cId="3413481985" sldId="2147483675"/>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148385545" sldId="2147483676"/>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4063075190" sldId="2147483677"/>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1180833390" sldId="2147483678"/>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2982459301" sldId="2147483679"/>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2352324098" sldId="2147483680"/>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3771202093" sldId="2147483681"/>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2150589464" sldId="2147483682"/>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2741250530" sldId="2147483683"/>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1573884625" sldId="2147483684"/>
          </pc:sldLayoutMkLst>
        </pc:sldLayoutChg>
        <pc:sldLayoutChg chg="add">
          <pc:chgData name="dhayani Italiya" userId="9b55990f4ce1c7a8" providerId="LiveId" clId="{2E6D2C71-83C6-4D95-B47E-B1B8DF7C0924}" dt="2024-05-07T19:53:52.364" v="254" actId="26606"/>
          <pc:sldLayoutMkLst>
            <pc:docMk/>
            <pc:sldMasterMk cId="2814115389" sldId="2147483686"/>
            <pc:sldLayoutMk cId="1601063132" sldId="214748368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7120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83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52324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5058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41250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7388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0106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8245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1348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838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5/7/2024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6307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5/7/2024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14115389"/>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adarshvelu/liver-cirrhosis-stage-classific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atlassian.com/data/charts/line-chart-complete-guide#:~:text=What%20is%20a%20line%20chart,of%20interest%20across%20that%20progression." TargetMode="External"/><Relationship Id="rId3" Type="http://schemas.openxmlformats.org/officeDocument/2006/relationships/hyperlink" Target="https://www.kaggle.com/datasets/aadarshvelu/liver-cirrhosis-stage-classification" TargetMode="External"/><Relationship Id="rId7" Type="http://schemas.openxmlformats.org/officeDocument/2006/relationships/hyperlink" Target="https://help.tableau.com/current/pro/desktop/en-us/buildexamples_bubbles.htm" TargetMode="External"/><Relationship Id="rId2" Type="http://schemas.openxmlformats.org/officeDocument/2006/relationships/hyperlink" Target="https://www.mayoclinic.org/diseases-conditions/cirrhosis/symptoms-causes/syc-20351487#:~:text=The%20increased%20pressure%20in%20the,blood%20proteins%2C%20such%20as%20albumin." TargetMode="External"/><Relationship Id="rId1" Type="http://schemas.openxmlformats.org/officeDocument/2006/relationships/slideLayout" Target="../slideLayouts/slideLayout2.xml"/><Relationship Id="rId6" Type="http://schemas.openxmlformats.org/officeDocument/2006/relationships/hyperlink" Target="https://www.optimizely.com/optimization-glossary/heatmap/#:~:text=A%20heatmap%20is%20a%20graphical,web%20pages%20or%20webpage%20templates." TargetMode="External"/><Relationship Id="rId5" Type="http://schemas.openxmlformats.org/officeDocument/2006/relationships/hyperlink" Target="https://www.atlassian.com/data/charts/what-is-a-scatter-plot#:~:text=A%20scatter%20plot%20(aka%20scatter,to%20observe%20relationships%20between%20variables." TargetMode="External"/><Relationship Id="rId10" Type="http://schemas.openxmlformats.org/officeDocument/2006/relationships/hyperlink" Target="https://www.questionpro.com/blog/research-hypothesis/" TargetMode="External"/><Relationship Id="rId4" Type="http://schemas.openxmlformats.org/officeDocument/2006/relationships/hyperlink" Target="https://en.wikipedia.org/wiki/Bar_chart" TargetMode="External"/><Relationship Id="rId9" Type="http://schemas.openxmlformats.org/officeDocument/2006/relationships/hyperlink" Target="https://www.atlassian.com/data/charts/histogram-complete-guide#:~:text=What%20is%20a%20histogram%3F,value%20within%20the%20corresponding%20bi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61FEEB4-F3E3-39D7-B20A-7E3A7160C0EC}"/>
              </a:ext>
            </a:extLst>
          </p:cNvPr>
          <p:cNvSpPr>
            <a:spLocks noGrp="1"/>
          </p:cNvSpPr>
          <p:nvPr>
            <p:ph type="ctrTitle"/>
          </p:nvPr>
        </p:nvSpPr>
        <p:spPr>
          <a:xfrm>
            <a:off x="6858000" y="753765"/>
            <a:ext cx="4572000" cy="3056235"/>
          </a:xfrm>
        </p:spPr>
        <p:txBody>
          <a:bodyPr>
            <a:normAutofit/>
          </a:bodyPr>
          <a:lstStyle/>
          <a:p>
            <a:pPr marL="0" marR="0" algn="l">
              <a:spcBef>
                <a:spcPts val="0"/>
              </a:spcBef>
              <a:spcAft>
                <a:spcPts val="600"/>
              </a:spcAft>
            </a:pPr>
            <a:r>
              <a:rPr lang="en-US" sz="3400" dirty="0"/>
              <a:t>Relationship of Different Biochemical and Clinical Markers with Liver Cirrhosis Stages</a:t>
            </a:r>
          </a:p>
        </p:txBody>
      </p:sp>
      <p:sp>
        <p:nvSpPr>
          <p:cNvPr id="3" name="Subtitle 2">
            <a:extLst>
              <a:ext uri="{FF2B5EF4-FFF2-40B4-BE49-F238E27FC236}">
                <a16:creationId xmlns:a16="http://schemas.microsoft.com/office/drawing/2014/main" id="{3CEC1265-A3AD-A833-FDCD-EA50B0A25407}"/>
              </a:ext>
            </a:extLst>
          </p:cNvPr>
          <p:cNvSpPr>
            <a:spLocks noGrp="1"/>
          </p:cNvSpPr>
          <p:nvPr>
            <p:ph type="subTitle" idx="1"/>
          </p:nvPr>
        </p:nvSpPr>
        <p:spPr>
          <a:xfrm>
            <a:off x="6857999" y="4571999"/>
            <a:ext cx="4571999" cy="1524000"/>
          </a:xfrm>
        </p:spPr>
        <p:txBody>
          <a:bodyPr>
            <a:normAutofit/>
          </a:bodyPr>
          <a:lstStyle/>
          <a:p>
            <a:pPr algn="l">
              <a:lnSpc>
                <a:spcPct val="115000"/>
              </a:lnSpc>
            </a:pPr>
            <a:r>
              <a:rPr lang="en-US" sz="1700" dirty="0"/>
              <a:t>Rahul </a:t>
            </a:r>
            <a:r>
              <a:rPr lang="en-US" sz="1700" dirty="0" err="1"/>
              <a:t>Somabhai</a:t>
            </a:r>
            <a:r>
              <a:rPr lang="en-US" sz="1700" dirty="0"/>
              <a:t> Chaudhary(11750265)</a:t>
            </a:r>
          </a:p>
          <a:p>
            <a:pPr algn="l">
              <a:lnSpc>
                <a:spcPct val="115000"/>
              </a:lnSpc>
            </a:pPr>
            <a:r>
              <a:rPr lang="en-US" sz="1700" dirty="0"/>
              <a:t>INFO 5709: Data Visualization and Communication</a:t>
            </a:r>
          </a:p>
          <a:p>
            <a:pPr algn="l">
              <a:lnSpc>
                <a:spcPct val="115000"/>
              </a:lnSpc>
            </a:pPr>
            <a:r>
              <a:rPr lang="en-US" sz="1700" dirty="0"/>
              <a:t>Prof: </a:t>
            </a:r>
            <a:r>
              <a:rPr lang="en-US" sz="1700" dirty="0" err="1"/>
              <a:t>Gahangir</a:t>
            </a:r>
            <a:r>
              <a:rPr lang="en-US" sz="1700" dirty="0"/>
              <a:t> Hossain</a:t>
            </a:r>
          </a:p>
        </p:txBody>
      </p:sp>
      <p:pic>
        <p:nvPicPr>
          <p:cNvPr id="4" name="Picture 3" descr="A white background with dots and lines&#10;&#10;Description automatically generated">
            <a:extLst>
              <a:ext uri="{FF2B5EF4-FFF2-40B4-BE49-F238E27FC236}">
                <a16:creationId xmlns:a16="http://schemas.microsoft.com/office/drawing/2014/main" id="{617D0985-E087-720F-A8C6-47C2A0F0F082}"/>
              </a:ext>
            </a:extLst>
          </p:cNvPr>
          <p:cNvPicPr>
            <a:picLocks noChangeAspect="1"/>
          </p:cNvPicPr>
          <p:nvPr/>
        </p:nvPicPr>
        <p:blipFill rotWithShape="1">
          <a:blip r:embed="rId2"/>
          <a:srcRect l="23896" r="20809"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3500060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60AF99C-A0FB-1AD6-8B4C-59B60A5B8A5C}"/>
              </a:ext>
            </a:extLst>
          </p:cNvPr>
          <p:cNvSpPr>
            <a:spLocks noGrp="1"/>
          </p:cNvSpPr>
          <p:nvPr>
            <p:ph type="ctrTitle"/>
          </p:nvPr>
        </p:nvSpPr>
        <p:spPr>
          <a:xfrm>
            <a:off x="6858000" y="1524000"/>
            <a:ext cx="4572000" cy="2286000"/>
          </a:xfrm>
        </p:spPr>
        <p:txBody>
          <a:bodyPr>
            <a:normAutofit/>
          </a:bodyPr>
          <a:lstStyle/>
          <a:p>
            <a:pPr algn="l"/>
            <a:r>
              <a:rPr lang="en-US" sz="4400" dirty="0"/>
              <a:t>Hypothesis Testing using Tableau</a:t>
            </a:r>
          </a:p>
        </p:txBody>
      </p:sp>
      <p:sp>
        <p:nvSpPr>
          <p:cNvPr id="11" name="Freeform: Shape 10">
            <a:extLst>
              <a:ext uri="{FF2B5EF4-FFF2-40B4-BE49-F238E27FC236}">
                <a16:creationId xmlns:a16="http://schemas.microsoft.com/office/drawing/2014/main" id="{9A97FAAB-5E30-4176-BE96-C3DD3FB14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47DB6CD-8E9E-4643-B3B6-01BD80429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6" name="Graphic 5" descr="Head with Gears">
            <a:extLst>
              <a:ext uri="{FF2B5EF4-FFF2-40B4-BE49-F238E27FC236}">
                <a16:creationId xmlns:a16="http://schemas.microsoft.com/office/drawing/2014/main" id="{AB86D0F2-8B16-0B74-6F8C-C2965C58BE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999" y="2286000"/>
            <a:ext cx="3810001" cy="3810001"/>
          </a:xfrm>
          <a:prstGeom prst="rect">
            <a:avLst/>
          </a:prstGeom>
        </p:spPr>
      </p:pic>
    </p:spTree>
    <p:extLst>
      <p:ext uri="{BB962C8B-B14F-4D97-AF65-F5344CB8AC3E}">
        <p14:creationId xmlns:p14="http://schemas.microsoft.com/office/powerpoint/2010/main" val="172192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74FD-144D-2E1D-843D-16C46F661EC9}"/>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5DC1D65C-5511-2F12-E4DB-BD8392085939}"/>
              </a:ext>
            </a:extLst>
          </p:cNvPr>
          <p:cNvSpPr>
            <a:spLocks noGrp="1"/>
          </p:cNvSpPr>
          <p:nvPr>
            <p:ph idx="1"/>
          </p:nvPr>
        </p:nvSpPr>
        <p:spPr/>
        <p:txBody>
          <a:bodyPr>
            <a:normAutofit/>
          </a:bodyPr>
          <a:lstStyle/>
          <a:p>
            <a:r>
              <a:rPr lang="en-US" dirty="0"/>
              <a:t>A hypothesis is statement that you suggest from the given information, and it is checked whether it is valid or not.</a:t>
            </a:r>
          </a:p>
          <a:p>
            <a:r>
              <a:rPr lang="en-US" dirty="0"/>
              <a:t>A good hypothesis should be:</a:t>
            </a:r>
          </a:p>
          <a:p>
            <a:pPr marL="971550" lvl="1" indent="-514350">
              <a:buFont typeface="+mj-lt"/>
              <a:buAutoNum type="arabicPeriod"/>
            </a:pPr>
            <a:r>
              <a:rPr lang="en-US" dirty="0"/>
              <a:t>Clear and easy to understand</a:t>
            </a:r>
          </a:p>
          <a:p>
            <a:pPr marL="971550" lvl="1" indent="-514350">
              <a:buFont typeface="+mj-lt"/>
              <a:buAutoNum type="arabicPeriod"/>
            </a:pPr>
            <a:r>
              <a:rPr lang="en-US" dirty="0"/>
              <a:t>It should be testable.</a:t>
            </a:r>
          </a:p>
          <a:p>
            <a:pPr marL="971550" lvl="1" indent="-514350">
              <a:buFont typeface="+mj-lt"/>
              <a:buAutoNum type="arabicPeriod"/>
            </a:pPr>
            <a:r>
              <a:rPr lang="en-US" dirty="0"/>
              <a:t>It should be in relevance to the research topic.</a:t>
            </a:r>
          </a:p>
        </p:txBody>
      </p:sp>
    </p:spTree>
    <p:extLst>
      <p:ext uri="{BB962C8B-B14F-4D97-AF65-F5344CB8AC3E}">
        <p14:creationId xmlns:p14="http://schemas.microsoft.com/office/powerpoint/2010/main" val="75447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0CCA-65A9-4904-450E-ED7EC3C7CC46}"/>
              </a:ext>
            </a:extLst>
          </p:cNvPr>
          <p:cNvSpPr>
            <a:spLocks noGrp="1"/>
          </p:cNvSpPr>
          <p:nvPr>
            <p:ph type="title"/>
          </p:nvPr>
        </p:nvSpPr>
        <p:spPr/>
        <p:txBody>
          <a:bodyPr/>
          <a:lstStyle/>
          <a:p>
            <a:r>
              <a:rPr lang="en-US" dirty="0"/>
              <a:t>Null hypothesis and Alternative hypothesis</a:t>
            </a:r>
          </a:p>
        </p:txBody>
      </p:sp>
      <p:sp>
        <p:nvSpPr>
          <p:cNvPr id="3" name="Content Placeholder 2">
            <a:extLst>
              <a:ext uri="{FF2B5EF4-FFF2-40B4-BE49-F238E27FC236}">
                <a16:creationId xmlns:a16="http://schemas.microsoft.com/office/drawing/2014/main" id="{9396D556-7305-318B-29C0-3D56DE587D6A}"/>
              </a:ext>
            </a:extLst>
          </p:cNvPr>
          <p:cNvSpPr>
            <a:spLocks noGrp="1"/>
          </p:cNvSpPr>
          <p:nvPr>
            <p:ph idx="1"/>
          </p:nvPr>
        </p:nvSpPr>
        <p:spPr/>
        <p:txBody>
          <a:bodyPr>
            <a:normAutofit fontScale="92500" lnSpcReduction="10000"/>
          </a:bodyPr>
          <a:lstStyle/>
          <a:p>
            <a:r>
              <a:rPr lang="en-US" dirty="0"/>
              <a:t>Null hypothesis suggest that there are no relationship between two variables.</a:t>
            </a:r>
          </a:p>
          <a:p>
            <a:r>
              <a:rPr lang="en-US" dirty="0"/>
              <a:t>Null hypothesis behaves as a statement researcher needs to disprove.</a:t>
            </a:r>
          </a:p>
          <a:p>
            <a:r>
              <a:rPr lang="en-US" dirty="0"/>
              <a:t>Alternative hypothesis is another option for null hypothesis.</a:t>
            </a:r>
          </a:p>
          <a:p>
            <a:r>
              <a:rPr lang="en-US" dirty="0"/>
              <a:t>Alternate hypothesis suggest that there is relationship between two variables.</a:t>
            </a:r>
          </a:p>
          <a:p>
            <a:endParaRPr lang="en-US" dirty="0"/>
          </a:p>
        </p:txBody>
      </p:sp>
    </p:spTree>
    <p:extLst>
      <p:ext uri="{BB962C8B-B14F-4D97-AF65-F5344CB8AC3E}">
        <p14:creationId xmlns:p14="http://schemas.microsoft.com/office/powerpoint/2010/main" val="2278349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CC0C-E103-0BFD-6639-4F9E7BBB10F8}"/>
              </a:ext>
            </a:extLst>
          </p:cNvPr>
          <p:cNvSpPr>
            <a:spLocks noGrp="1"/>
          </p:cNvSpPr>
          <p:nvPr>
            <p:ph type="title"/>
          </p:nvPr>
        </p:nvSpPr>
        <p:spPr/>
        <p:txBody>
          <a:bodyPr>
            <a:normAutofit fontScale="90000"/>
          </a:bodyPr>
          <a:lstStyle/>
          <a:p>
            <a:r>
              <a:rPr lang="en-US" dirty="0"/>
              <a:t>Hypothesis 1- Patients receiving different drugs have different survival rates.</a:t>
            </a:r>
            <a:br>
              <a:rPr lang="en-US" dirty="0"/>
            </a:br>
            <a:endParaRPr lang="en-US" dirty="0"/>
          </a:p>
        </p:txBody>
      </p:sp>
      <p:sp>
        <p:nvSpPr>
          <p:cNvPr id="3" name="Content Placeholder 2">
            <a:extLst>
              <a:ext uri="{FF2B5EF4-FFF2-40B4-BE49-F238E27FC236}">
                <a16:creationId xmlns:a16="http://schemas.microsoft.com/office/drawing/2014/main" id="{235B2D05-9C4B-02F1-4B9D-06A83525E5EE}"/>
              </a:ext>
            </a:extLst>
          </p:cNvPr>
          <p:cNvSpPr>
            <a:spLocks noGrp="1"/>
          </p:cNvSpPr>
          <p:nvPr>
            <p:ph idx="1"/>
          </p:nvPr>
        </p:nvSpPr>
        <p:spPr/>
        <p:txBody>
          <a:bodyPr>
            <a:normAutofit fontScale="92500" lnSpcReduction="20000"/>
          </a:bodyPr>
          <a:lstStyle/>
          <a:p>
            <a:r>
              <a:rPr lang="en-US" dirty="0"/>
              <a:t>In this hypothesis we need to prove that there exist relationship between different drugs used and survival rate.</a:t>
            </a:r>
          </a:p>
          <a:p>
            <a:r>
              <a:rPr lang="en-US" dirty="0"/>
              <a:t>Null Hypothesis(H0): There is no significant difference in the survival rate of different patients receiving different drugs.</a:t>
            </a:r>
          </a:p>
          <a:p>
            <a:r>
              <a:rPr lang="en-US" dirty="0"/>
              <a:t>To prove the null hypothesis wrong we will use three visualizations:</a:t>
            </a:r>
          </a:p>
          <a:p>
            <a:pPr marL="914400" lvl="1" indent="-457200">
              <a:buFont typeface="+mj-lt"/>
              <a:buAutoNum type="arabicPeriod"/>
            </a:pPr>
            <a:r>
              <a:rPr lang="en-US" dirty="0"/>
              <a:t>Box-plot</a:t>
            </a:r>
          </a:p>
          <a:p>
            <a:pPr marL="914400" lvl="1" indent="-457200">
              <a:buFont typeface="+mj-lt"/>
              <a:buAutoNum type="arabicPeriod"/>
            </a:pPr>
            <a:r>
              <a:rPr lang="en-US" dirty="0"/>
              <a:t>Bar chart</a:t>
            </a:r>
          </a:p>
          <a:p>
            <a:pPr marL="914400" lvl="1" indent="-457200">
              <a:buFont typeface="+mj-lt"/>
              <a:buAutoNum type="arabicPeriod"/>
            </a:pPr>
            <a:r>
              <a:rPr lang="en-US" dirty="0"/>
              <a:t>Scatter plot</a:t>
            </a:r>
          </a:p>
        </p:txBody>
      </p:sp>
    </p:spTree>
    <p:extLst>
      <p:ext uri="{BB962C8B-B14F-4D97-AF65-F5344CB8AC3E}">
        <p14:creationId xmlns:p14="http://schemas.microsoft.com/office/powerpoint/2010/main" val="330113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339A658B-F487-E78E-41D3-541679275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56" y="353561"/>
            <a:ext cx="7221544" cy="6150878"/>
          </a:xfrm>
          <a:prstGeom prst="rect">
            <a:avLst/>
          </a:prstGeom>
        </p:spPr>
      </p:pic>
      <p:sp>
        <p:nvSpPr>
          <p:cNvPr id="4" name="TextBox 3">
            <a:extLst>
              <a:ext uri="{FF2B5EF4-FFF2-40B4-BE49-F238E27FC236}">
                <a16:creationId xmlns:a16="http://schemas.microsoft.com/office/drawing/2014/main" id="{53FB2400-C15E-0ABC-FD23-A7CC1253AB23}"/>
              </a:ext>
            </a:extLst>
          </p:cNvPr>
          <p:cNvSpPr txBox="1"/>
          <p:nvPr/>
        </p:nvSpPr>
        <p:spPr>
          <a:xfrm>
            <a:off x="7797800" y="482600"/>
            <a:ext cx="4178300" cy="4801314"/>
          </a:xfrm>
          <a:prstGeom prst="rect">
            <a:avLst/>
          </a:prstGeom>
          <a:noFill/>
        </p:spPr>
        <p:txBody>
          <a:bodyPr wrap="square" rtlCol="0">
            <a:spAutoFit/>
          </a:bodyPr>
          <a:lstStyle/>
          <a:p>
            <a:r>
              <a:rPr lang="en-US" dirty="0"/>
              <a:t>Visualization1:</a:t>
            </a:r>
          </a:p>
          <a:p>
            <a:r>
              <a:rPr lang="en-US" dirty="0"/>
              <a:t>Box-and-whisker plot has been used to establish the relationship between drugs and survival days.</a:t>
            </a:r>
          </a:p>
          <a:p>
            <a:endParaRPr lang="en-US" dirty="0"/>
          </a:p>
          <a:p>
            <a:r>
              <a:rPr lang="en-US" dirty="0"/>
              <a:t>X-axis: Type of Drug</a:t>
            </a:r>
          </a:p>
          <a:p>
            <a:r>
              <a:rPr lang="en-US" dirty="0"/>
              <a:t>Y-axis: Number of days</a:t>
            </a:r>
          </a:p>
          <a:p>
            <a:endParaRPr lang="en-US" dirty="0"/>
          </a:p>
          <a:p>
            <a:r>
              <a:rPr lang="en-US" dirty="0"/>
              <a:t>Result:</a:t>
            </a:r>
          </a:p>
          <a:p>
            <a:r>
              <a:rPr lang="en-US" dirty="0"/>
              <a:t>From the visualization, it can be concluded that there is significant difference in survival days of patients receiving placebo and patient receiving D-penicillamine.</a:t>
            </a:r>
          </a:p>
          <a:p>
            <a:r>
              <a:rPr lang="en-US" dirty="0"/>
              <a:t>Hence our null hypothesis is rejected and alternative hypothesis which is our hypothesis is valid.</a:t>
            </a:r>
          </a:p>
        </p:txBody>
      </p:sp>
    </p:spTree>
    <p:extLst>
      <p:ext uri="{BB962C8B-B14F-4D97-AF65-F5344CB8AC3E}">
        <p14:creationId xmlns:p14="http://schemas.microsoft.com/office/powerpoint/2010/main" val="269524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9DA55475-EA3B-E691-CA4C-3DC877151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56" y="418839"/>
            <a:ext cx="7483488" cy="6020322"/>
          </a:xfrm>
          <a:prstGeom prst="rect">
            <a:avLst/>
          </a:prstGeom>
        </p:spPr>
      </p:pic>
      <p:sp>
        <p:nvSpPr>
          <p:cNvPr id="5" name="TextBox 4">
            <a:extLst>
              <a:ext uri="{FF2B5EF4-FFF2-40B4-BE49-F238E27FC236}">
                <a16:creationId xmlns:a16="http://schemas.microsoft.com/office/drawing/2014/main" id="{CB9E473D-19F9-51CE-9090-547E597044AA}"/>
              </a:ext>
            </a:extLst>
          </p:cNvPr>
          <p:cNvSpPr txBox="1"/>
          <p:nvPr/>
        </p:nvSpPr>
        <p:spPr>
          <a:xfrm>
            <a:off x="7861300" y="418839"/>
            <a:ext cx="4173544" cy="5078313"/>
          </a:xfrm>
          <a:prstGeom prst="rect">
            <a:avLst/>
          </a:prstGeom>
          <a:noFill/>
        </p:spPr>
        <p:txBody>
          <a:bodyPr wrap="square" rtlCol="0">
            <a:spAutoFit/>
          </a:bodyPr>
          <a:lstStyle/>
          <a:p>
            <a:r>
              <a:rPr lang="en-US" dirty="0"/>
              <a:t>Visualization2:</a:t>
            </a:r>
          </a:p>
          <a:p>
            <a:r>
              <a:rPr lang="en-US" dirty="0"/>
              <a:t>Bar graph has been used to establish the relationship between drugs and survival days and the stages of liver cirrhosis is added to get the survival days for each stage.</a:t>
            </a:r>
          </a:p>
          <a:p>
            <a:endParaRPr lang="en-US" dirty="0"/>
          </a:p>
          <a:p>
            <a:r>
              <a:rPr lang="en-US" dirty="0"/>
              <a:t>X-axis: Type of Drug</a:t>
            </a:r>
          </a:p>
          <a:p>
            <a:r>
              <a:rPr lang="en-US" dirty="0"/>
              <a:t>Y-axis: Number of days</a:t>
            </a:r>
          </a:p>
          <a:p>
            <a:endParaRPr lang="en-US" dirty="0"/>
          </a:p>
          <a:p>
            <a:r>
              <a:rPr lang="en-US" dirty="0"/>
              <a:t>Result:</a:t>
            </a:r>
          </a:p>
          <a:p>
            <a:r>
              <a:rPr lang="en-US" dirty="0"/>
              <a:t>From the visualization, we can clearly conclude that there is significance difference in drug usage and survival days. It implies that our null hypothesis is invalid and actual hypothesis is valid.</a:t>
            </a:r>
          </a:p>
          <a:p>
            <a:endParaRPr lang="en-US" dirty="0"/>
          </a:p>
        </p:txBody>
      </p:sp>
    </p:spTree>
    <p:extLst>
      <p:ext uri="{BB962C8B-B14F-4D97-AF65-F5344CB8AC3E}">
        <p14:creationId xmlns:p14="http://schemas.microsoft.com/office/powerpoint/2010/main" val="248438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patient status&#10;&#10;Description automatically generated">
            <a:extLst>
              <a:ext uri="{FF2B5EF4-FFF2-40B4-BE49-F238E27FC236}">
                <a16:creationId xmlns:a16="http://schemas.microsoft.com/office/drawing/2014/main" id="{34655F6B-4775-A1BB-E0C7-E96380E36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84" y="567442"/>
            <a:ext cx="5913632" cy="5723116"/>
          </a:xfrm>
          <a:prstGeom prst="rect">
            <a:avLst/>
          </a:prstGeom>
        </p:spPr>
      </p:pic>
      <p:sp>
        <p:nvSpPr>
          <p:cNvPr id="4" name="TextBox 3">
            <a:extLst>
              <a:ext uri="{FF2B5EF4-FFF2-40B4-BE49-F238E27FC236}">
                <a16:creationId xmlns:a16="http://schemas.microsoft.com/office/drawing/2014/main" id="{E8F2BDF9-3F0E-4338-7124-F3506602E9BF}"/>
              </a:ext>
            </a:extLst>
          </p:cNvPr>
          <p:cNvSpPr txBox="1"/>
          <p:nvPr/>
        </p:nvSpPr>
        <p:spPr>
          <a:xfrm>
            <a:off x="6921500" y="567442"/>
            <a:ext cx="4838700" cy="4801314"/>
          </a:xfrm>
          <a:prstGeom prst="rect">
            <a:avLst/>
          </a:prstGeom>
          <a:noFill/>
        </p:spPr>
        <p:txBody>
          <a:bodyPr wrap="square" rtlCol="0">
            <a:spAutoFit/>
          </a:bodyPr>
          <a:lstStyle/>
          <a:p>
            <a:r>
              <a:rPr lang="en-US" dirty="0"/>
              <a:t>Visualization3:</a:t>
            </a:r>
          </a:p>
          <a:p>
            <a:r>
              <a:rPr lang="en-US" dirty="0"/>
              <a:t>Scatter plot has been used to establish the relationship between drugs and survival days and each drug is represented in different shape and color, and total number of people is used to express the relation.</a:t>
            </a:r>
          </a:p>
          <a:p>
            <a:endParaRPr lang="en-US" dirty="0"/>
          </a:p>
          <a:p>
            <a:r>
              <a:rPr lang="en-US" dirty="0"/>
              <a:t>X-axis: Total number of patients</a:t>
            </a:r>
          </a:p>
          <a:p>
            <a:r>
              <a:rPr lang="en-US" dirty="0"/>
              <a:t>Y-axis: Number of days</a:t>
            </a:r>
          </a:p>
          <a:p>
            <a:endParaRPr lang="en-US" dirty="0"/>
          </a:p>
          <a:p>
            <a:r>
              <a:rPr lang="en-US" dirty="0"/>
              <a:t>Result:</a:t>
            </a:r>
          </a:p>
          <a:p>
            <a:r>
              <a:rPr lang="en-US" dirty="0"/>
              <a:t>From the visualization, it can be observed that the difference exist between the patients receiving the placebo and patients receiving D-penicillamine, making null hypothesis invalid and actual hypothesis valid.</a:t>
            </a:r>
          </a:p>
        </p:txBody>
      </p:sp>
    </p:spTree>
    <p:extLst>
      <p:ext uri="{BB962C8B-B14F-4D97-AF65-F5344CB8AC3E}">
        <p14:creationId xmlns:p14="http://schemas.microsoft.com/office/powerpoint/2010/main" val="55661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40B-D88D-A02C-ABFF-9B31C33573EF}"/>
              </a:ext>
            </a:extLst>
          </p:cNvPr>
          <p:cNvSpPr>
            <a:spLocks noGrp="1"/>
          </p:cNvSpPr>
          <p:nvPr>
            <p:ph type="title"/>
          </p:nvPr>
        </p:nvSpPr>
        <p:spPr/>
        <p:txBody>
          <a:bodyPr>
            <a:normAutofit fontScale="90000"/>
          </a:bodyPr>
          <a:lstStyle/>
          <a:p>
            <a:r>
              <a:rPr lang="en-US" dirty="0"/>
              <a:t>Hypothesis 2- The presence of ascites, hepatomegaly, or edema is more frequent at higher stages of liver cirrhosis.</a:t>
            </a:r>
          </a:p>
        </p:txBody>
      </p:sp>
      <p:sp>
        <p:nvSpPr>
          <p:cNvPr id="3" name="Content Placeholder 2">
            <a:extLst>
              <a:ext uri="{FF2B5EF4-FFF2-40B4-BE49-F238E27FC236}">
                <a16:creationId xmlns:a16="http://schemas.microsoft.com/office/drawing/2014/main" id="{70CB1C20-08F4-DF6A-218E-C162BAD9D717}"/>
              </a:ext>
            </a:extLst>
          </p:cNvPr>
          <p:cNvSpPr>
            <a:spLocks noGrp="1"/>
          </p:cNvSpPr>
          <p:nvPr>
            <p:ph idx="1"/>
          </p:nvPr>
        </p:nvSpPr>
        <p:spPr/>
        <p:txBody>
          <a:bodyPr>
            <a:normAutofit fontScale="92500" lnSpcReduction="20000"/>
          </a:bodyPr>
          <a:lstStyle/>
          <a:p>
            <a:r>
              <a:rPr lang="en-US" dirty="0"/>
              <a:t>In this hypothesis we need to prove that the ascites, hepatomegaly and edema level increases as the increase in age.</a:t>
            </a:r>
          </a:p>
          <a:p>
            <a:r>
              <a:rPr lang="en-US" dirty="0"/>
              <a:t>Null Hypothesis(H0): There is no significant increase in the levels of ascites, hepatomegaly and with increase in age.</a:t>
            </a:r>
          </a:p>
          <a:p>
            <a:r>
              <a:rPr lang="en-US" dirty="0"/>
              <a:t>To prove the null hypothesis wrong we will use three visualizations:</a:t>
            </a:r>
          </a:p>
          <a:p>
            <a:pPr marL="914400" lvl="1" indent="-457200">
              <a:buFont typeface="+mj-lt"/>
              <a:buAutoNum type="arabicPeriod"/>
            </a:pPr>
            <a:r>
              <a:rPr lang="en-US" dirty="0"/>
              <a:t>Heat map</a:t>
            </a:r>
          </a:p>
          <a:p>
            <a:pPr marL="914400" lvl="1" indent="-457200">
              <a:buFont typeface="+mj-lt"/>
              <a:buAutoNum type="arabicPeriod"/>
            </a:pPr>
            <a:r>
              <a:rPr lang="en-US" dirty="0"/>
              <a:t>Tree map</a:t>
            </a:r>
          </a:p>
          <a:p>
            <a:pPr marL="914400" lvl="1" indent="-457200">
              <a:buFont typeface="+mj-lt"/>
              <a:buAutoNum type="arabicPeriod"/>
            </a:pPr>
            <a:r>
              <a:rPr lang="en-US" dirty="0"/>
              <a:t>Packed bubble</a:t>
            </a:r>
          </a:p>
          <a:p>
            <a:endParaRPr lang="en-US" dirty="0"/>
          </a:p>
        </p:txBody>
      </p:sp>
    </p:spTree>
    <p:extLst>
      <p:ext uri="{BB962C8B-B14F-4D97-AF65-F5344CB8AC3E}">
        <p14:creationId xmlns:p14="http://schemas.microsoft.com/office/powerpoint/2010/main" val="3213813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1BF8F01-A105-C96F-5EE4-AF87314CA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22" y="780820"/>
            <a:ext cx="6673078" cy="5296359"/>
          </a:xfrm>
          <a:prstGeom prst="rect">
            <a:avLst/>
          </a:prstGeom>
        </p:spPr>
      </p:pic>
      <p:sp>
        <p:nvSpPr>
          <p:cNvPr id="4" name="TextBox 3">
            <a:extLst>
              <a:ext uri="{FF2B5EF4-FFF2-40B4-BE49-F238E27FC236}">
                <a16:creationId xmlns:a16="http://schemas.microsoft.com/office/drawing/2014/main" id="{EEC2BEF4-3C34-529E-2CD0-51AF3FD91D4F}"/>
              </a:ext>
            </a:extLst>
          </p:cNvPr>
          <p:cNvSpPr txBox="1"/>
          <p:nvPr/>
        </p:nvSpPr>
        <p:spPr>
          <a:xfrm>
            <a:off x="7442200" y="685800"/>
            <a:ext cx="4559300" cy="5355312"/>
          </a:xfrm>
          <a:prstGeom prst="rect">
            <a:avLst/>
          </a:prstGeom>
          <a:noFill/>
        </p:spPr>
        <p:txBody>
          <a:bodyPr wrap="square" rtlCol="0">
            <a:spAutoFit/>
          </a:bodyPr>
          <a:lstStyle/>
          <a:p>
            <a:r>
              <a:rPr lang="en-US" dirty="0"/>
              <a:t>Visualization1:</a:t>
            </a:r>
          </a:p>
          <a:p>
            <a:r>
              <a:rPr lang="en-US" dirty="0"/>
              <a:t>Heat map has been used to establish the relationship between hepatomegaly and liver cirrhosis stages.</a:t>
            </a:r>
          </a:p>
          <a:p>
            <a:endParaRPr lang="en-US" dirty="0"/>
          </a:p>
          <a:p>
            <a:r>
              <a:rPr lang="en-US" dirty="0"/>
              <a:t>X-axis: Liver cirrhosis stages</a:t>
            </a:r>
          </a:p>
          <a:p>
            <a:r>
              <a:rPr lang="en-US" dirty="0"/>
              <a:t>Y-axis: Hepatomegaly levels</a:t>
            </a:r>
          </a:p>
          <a:p>
            <a:endParaRPr lang="en-US" dirty="0"/>
          </a:p>
          <a:p>
            <a:r>
              <a:rPr lang="en-US" dirty="0"/>
              <a:t>Result:</a:t>
            </a:r>
          </a:p>
          <a:p>
            <a:r>
              <a:rPr lang="en-US" dirty="0"/>
              <a:t>From the visualization, it can be concluded that there is significant difference in the average hepatomegaly level of different stages and the hepatomegaly levels increases as the liver cirrhosis stages increases.</a:t>
            </a:r>
          </a:p>
          <a:p>
            <a:r>
              <a:rPr lang="en-US" dirty="0"/>
              <a:t>Hence our null hypothesis is rejected and alternative hypothesis which is our hypothesis is valid.</a:t>
            </a:r>
          </a:p>
          <a:p>
            <a:endParaRPr lang="en-US" dirty="0"/>
          </a:p>
        </p:txBody>
      </p:sp>
    </p:spTree>
    <p:extLst>
      <p:ext uri="{BB962C8B-B14F-4D97-AF65-F5344CB8AC3E}">
        <p14:creationId xmlns:p14="http://schemas.microsoft.com/office/powerpoint/2010/main" val="335646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EC397B9-A742-3CE6-7E75-CCC7B8906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72" y="526814"/>
            <a:ext cx="6636128" cy="5448772"/>
          </a:xfrm>
          <a:prstGeom prst="rect">
            <a:avLst/>
          </a:prstGeom>
        </p:spPr>
      </p:pic>
      <p:sp>
        <p:nvSpPr>
          <p:cNvPr id="4" name="TextBox 3">
            <a:extLst>
              <a:ext uri="{FF2B5EF4-FFF2-40B4-BE49-F238E27FC236}">
                <a16:creationId xmlns:a16="http://schemas.microsoft.com/office/drawing/2014/main" id="{2C5EFD16-B3DE-11FA-5A41-DEC4A30B735D}"/>
              </a:ext>
            </a:extLst>
          </p:cNvPr>
          <p:cNvSpPr txBox="1"/>
          <p:nvPr/>
        </p:nvSpPr>
        <p:spPr>
          <a:xfrm>
            <a:off x="7162800" y="526814"/>
            <a:ext cx="4724400" cy="3693319"/>
          </a:xfrm>
          <a:prstGeom prst="rect">
            <a:avLst/>
          </a:prstGeom>
          <a:noFill/>
        </p:spPr>
        <p:txBody>
          <a:bodyPr wrap="square" rtlCol="0">
            <a:spAutoFit/>
          </a:bodyPr>
          <a:lstStyle/>
          <a:p>
            <a:r>
              <a:rPr lang="en-US" dirty="0"/>
              <a:t>Visualization2:</a:t>
            </a:r>
          </a:p>
          <a:p>
            <a:r>
              <a:rPr lang="en-US" dirty="0"/>
              <a:t>Tree map has been used to establish the relationship between ascites levels and stages of liver cirrhosis.</a:t>
            </a:r>
          </a:p>
          <a:p>
            <a:endParaRPr lang="en-US" dirty="0"/>
          </a:p>
          <a:p>
            <a:r>
              <a:rPr lang="en-US" dirty="0"/>
              <a:t>Result:</a:t>
            </a:r>
          </a:p>
          <a:p>
            <a:r>
              <a:rPr lang="en-US" dirty="0"/>
              <a:t>From the visualization, we can clearly conclude that there is significance rise in ascites levels as the liver cirrhosis stages increases. It implies that our null hypothesis is invalid and actual hypothesis is valid.</a:t>
            </a:r>
          </a:p>
          <a:p>
            <a:endParaRPr lang="en-US" dirty="0"/>
          </a:p>
          <a:p>
            <a:endParaRPr lang="en-US" dirty="0"/>
          </a:p>
        </p:txBody>
      </p:sp>
    </p:spTree>
    <p:extLst>
      <p:ext uri="{BB962C8B-B14F-4D97-AF65-F5344CB8AC3E}">
        <p14:creationId xmlns:p14="http://schemas.microsoft.com/office/powerpoint/2010/main" val="83529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1646-E2BD-A453-CAC0-39ADB06C6A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79E4924-C50F-C8FD-76EA-C60705C2843E}"/>
              </a:ext>
            </a:extLst>
          </p:cNvPr>
          <p:cNvSpPr>
            <a:spLocks noGrp="1"/>
          </p:cNvSpPr>
          <p:nvPr>
            <p:ph idx="1"/>
          </p:nvPr>
        </p:nvSpPr>
        <p:spPr/>
        <p:txBody>
          <a:bodyPr>
            <a:normAutofit lnSpcReduction="10000"/>
          </a:bodyPr>
          <a:lstStyle/>
          <a:p>
            <a:r>
              <a:rPr lang="en-US" dirty="0">
                <a:effectLst/>
                <a:ea typeface="SimSun" panose="02010600030101010101" pitchFamily="2" charset="-122"/>
              </a:rPr>
              <a:t>Liver Cirrhosis is a chronic, progressive disease spread across the liver, making it failure to work properly over prolonged period of time.</a:t>
            </a:r>
          </a:p>
          <a:p>
            <a:r>
              <a:rPr lang="en-US" dirty="0"/>
              <a:t>In this project, I will focus on the relationship between different components such as age, stages, ascites, hepatomegaly etc.</a:t>
            </a:r>
          </a:p>
          <a:p>
            <a:r>
              <a:rPr lang="en-US" dirty="0"/>
              <a:t>By focusing on these attributes, we can focus on checking the validation of different hypothesis.</a:t>
            </a:r>
          </a:p>
        </p:txBody>
      </p:sp>
    </p:spTree>
    <p:extLst>
      <p:ext uri="{BB962C8B-B14F-4D97-AF65-F5344CB8AC3E}">
        <p14:creationId xmlns:p14="http://schemas.microsoft.com/office/powerpoint/2010/main" val="255262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CF538BDD-6ACE-0609-37B8-04E64DBF0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70" y="460753"/>
            <a:ext cx="5997460" cy="5936494"/>
          </a:xfrm>
          <a:prstGeom prst="rect">
            <a:avLst/>
          </a:prstGeom>
        </p:spPr>
      </p:pic>
      <p:sp>
        <p:nvSpPr>
          <p:cNvPr id="4" name="TextBox 3">
            <a:extLst>
              <a:ext uri="{FF2B5EF4-FFF2-40B4-BE49-F238E27FC236}">
                <a16:creationId xmlns:a16="http://schemas.microsoft.com/office/drawing/2014/main" id="{F175EFFF-C1F1-275E-ED2E-021B2E501990}"/>
              </a:ext>
            </a:extLst>
          </p:cNvPr>
          <p:cNvSpPr txBox="1"/>
          <p:nvPr/>
        </p:nvSpPr>
        <p:spPr>
          <a:xfrm>
            <a:off x="6743700" y="460753"/>
            <a:ext cx="5232400" cy="4247317"/>
          </a:xfrm>
          <a:prstGeom prst="rect">
            <a:avLst/>
          </a:prstGeom>
          <a:noFill/>
        </p:spPr>
        <p:txBody>
          <a:bodyPr wrap="square" rtlCol="0">
            <a:spAutoFit/>
          </a:bodyPr>
          <a:lstStyle/>
          <a:p>
            <a:r>
              <a:rPr lang="en-US" dirty="0"/>
              <a:t>Visualization3:</a:t>
            </a:r>
          </a:p>
          <a:p>
            <a:r>
              <a:rPr lang="en-US" dirty="0"/>
              <a:t>Packed bubble has been used to establish the relationship between presence of edema and liver cirrhosis stages.</a:t>
            </a:r>
          </a:p>
          <a:p>
            <a:endParaRPr lang="en-US" dirty="0"/>
          </a:p>
          <a:p>
            <a:r>
              <a:rPr lang="en-US" dirty="0"/>
              <a:t>Result:</a:t>
            </a:r>
          </a:p>
          <a:p>
            <a:r>
              <a:rPr lang="en-US" dirty="0"/>
              <a:t>From the visualization, it can be observed that the edema level for all those whose S (edema present without diuretics, or edema resolved by diuretics), or Y (edema despite diuretic therapy) is observed to raise the level of stages, making null hypothesis invalid and actual hypothesis valid.</a:t>
            </a:r>
          </a:p>
          <a:p>
            <a:endParaRPr lang="en-US" dirty="0"/>
          </a:p>
          <a:p>
            <a:endParaRPr lang="en-US" dirty="0"/>
          </a:p>
        </p:txBody>
      </p:sp>
    </p:spTree>
    <p:extLst>
      <p:ext uri="{BB962C8B-B14F-4D97-AF65-F5344CB8AC3E}">
        <p14:creationId xmlns:p14="http://schemas.microsoft.com/office/powerpoint/2010/main" val="375504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3E30-C245-232B-401F-5AB021AFABD0}"/>
              </a:ext>
            </a:extLst>
          </p:cNvPr>
          <p:cNvSpPr>
            <a:spLocks noGrp="1"/>
          </p:cNvSpPr>
          <p:nvPr>
            <p:ph type="title"/>
          </p:nvPr>
        </p:nvSpPr>
        <p:spPr/>
        <p:txBody>
          <a:bodyPr>
            <a:normAutofit fontScale="90000"/>
          </a:bodyPr>
          <a:lstStyle/>
          <a:p>
            <a:r>
              <a:rPr lang="en-US" dirty="0"/>
              <a:t>Hypothesis 3- Cholesterol levels are not significantly different between patients with and without edema.</a:t>
            </a:r>
            <a:br>
              <a:rPr lang="en-US" dirty="0"/>
            </a:br>
            <a:endParaRPr lang="en-US" dirty="0"/>
          </a:p>
        </p:txBody>
      </p:sp>
      <p:sp>
        <p:nvSpPr>
          <p:cNvPr id="3" name="Content Placeholder 2">
            <a:extLst>
              <a:ext uri="{FF2B5EF4-FFF2-40B4-BE49-F238E27FC236}">
                <a16:creationId xmlns:a16="http://schemas.microsoft.com/office/drawing/2014/main" id="{354D0820-FB7C-F971-2FCE-B4F6FE719C3E}"/>
              </a:ext>
            </a:extLst>
          </p:cNvPr>
          <p:cNvSpPr>
            <a:spLocks noGrp="1"/>
          </p:cNvSpPr>
          <p:nvPr>
            <p:ph idx="1"/>
          </p:nvPr>
        </p:nvSpPr>
        <p:spPr/>
        <p:txBody>
          <a:bodyPr>
            <a:normAutofit fontScale="85000" lnSpcReduction="10000"/>
          </a:bodyPr>
          <a:lstStyle/>
          <a:p>
            <a:r>
              <a:rPr lang="en-US" dirty="0"/>
              <a:t>In this hypothesis we need to prove that the cholesterol levels are not different of the patient having edema and patient does not have edema.</a:t>
            </a:r>
          </a:p>
          <a:p>
            <a:r>
              <a:rPr lang="en-US" dirty="0"/>
              <a:t>Null Hypothesis(H0): Cholesterol levels are different of the patient having edema and patient does not have edema.</a:t>
            </a:r>
          </a:p>
          <a:p>
            <a:r>
              <a:rPr lang="en-US" dirty="0"/>
              <a:t>To prove the null hypothesis wrong we will use three visualizations:</a:t>
            </a:r>
          </a:p>
          <a:p>
            <a:pPr marL="914400" lvl="1" indent="-457200">
              <a:buFont typeface="+mj-lt"/>
              <a:buAutoNum type="arabicPeriod"/>
            </a:pPr>
            <a:r>
              <a:rPr lang="en-US" dirty="0"/>
              <a:t>Scatter plot</a:t>
            </a:r>
          </a:p>
          <a:p>
            <a:pPr marL="914400" lvl="1" indent="-457200">
              <a:buFont typeface="+mj-lt"/>
              <a:buAutoNum type="arabicPeriod"/>
            </a:pPr>
            <a:r>
              <a:rPr lang="en-US" dirty="0"/>
              <a:t>Box-and-whisker plot</a:t>
            </a:r>
          </a:p>
          <a:p>
            <a:pPr marL="914400" lvl="1" indent="-457200">
              <a:buFont typeface="+mj-lt"/>
              <a:buAutoNum type="arabicPeriod"/>
            </a:pPr>
            <a:r>
              <a:rPr lang="en-US" dirty="0"/>
              <a:t>Scatter plot with jitter</a:t>
            </a:r>
          </a:p>
          <a:p>
            <a:endParaRPr lang="en-US" dirty="0"/>
          </a:p>
          <a:p>
            <a:endParaRPr lang="en-US" dirty="0"/>
          </a:p>
        </p:txBody>
      </p:sp>
    </p:spTree>
    <p:extLst>
      <p:ext uri="{BB962C8B-B14F-4D97-AF65-F5344CB8AC3E}">
        <p14:creationId xmlns:p14="http://schemas.microsoft.com/office/powerpoint/2010/main" val="9879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416BC75D-631C-CF9B-7404-AD74F655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23" y="780820"/>
            <a:ext cx="6332677" cy="5296359"/>
          </a:xfrm>
          <a:prstGeom prst="rect">
            <a:avLst/>
          </a:prstGeom>
        </p:spPr>
      </p:pic>
      <p:sp>
        <p:nvSpPr>
          <p:cNvPr id="6" name="TextBox 5">
            <a:extLst>
              <a:ext uri="{FF2B5EF4-FFF2-40B4-BE49-F238E27FC236}">
                <a16:creationId xmlns:a16="http://schemas.microsoft.com/office/drawing/2014/main" id="{C7BB028F-ABC1-15D3-F540-795E998974F3}"/>
              </a:ext>
            </a:extLst>
          </p:cNvPr>
          <p:cNvSpPr txBox="1"/>
          <p:nvPr/>
        </p:nvSpPr>
        <p:spPr>
          <a:xfrm>
            <a:off x="6819900" y="780820"/>
            <a:ext cx="5138877" cy="5078313"/>
          </a:xfrm>
          <a:prstGeom prst="rect">
            <a:avLst/>
          </a:prstGeom>
          <a:noFill/>
        </p:spPr>
        <p:txBody>
          <a:bodyPr wrap="square" rtlCol="0">
            <a:spAutoFit/>
          </a:bodyPr>
          <a:lstStyle/>
          <a:p>
            <a:r>
              <a:rPr lang="en-US" dirty="0"/>
              <a:t>Visualization1:</a:t>
            </a:r>
          </a:p>
          <a:p>
            <a:r>
              <a:rPr lang="en-US" dirty="0"/>
              <a:t>Scatter has been used to identify the relationship between cholesterol and patients with edema.</a:t>
            </a:r>
          </a:p>
          <a:p>
            <a:endParaRPr lang="en-US" dirty="0"/>
          </a:p>
          <a:p>
            <a:r>
              <a:rPr lang="en-US" dirty="0"/>
              <a:t>X-axis: </a:t>
            </a:r>
            <a:r>
              <a:rPr lang="en-US" dirty="0" err="1"/>
              <a:t>Jitter_X</a:t>
            </a:r>
            <a:endParaRPr lang="en-US" dirty="0"/>
          </a:p>
          <a:p>
            <a:r>
              <a:rPr lang="en-US" dirty="0"/>
              <a:t>Y-axis: Cholesterol</a:t>
            </a:r>
          </a:p>
          <a:p>
            <a:endParaRPr lang="en-US" dirty="0"/>
          </a:p>
          <a:p>
            <a:r>
              <a:rPr lang="en-US" dirty="0"/>
              <a:t>Result:</a:t>
            </a:r>
          </a:p>
          <a:p>
            <a:r>
              <a:rPr lang="en-US" dirty="0"/>
              <a:t>From the visualization, it can be concluded that there is significant difference in the level of cholesterol of patient with edema and without edema.</a:t>
            </a:r>
          </a:p>
          <a:p>
            <a:r>
              <a:rPr lang="en-US" dirty="0"/>
              <a:t>Hence our null hypothesis is valid and alternative hypothesis which is our hypothesis can be rejected.</a:t>
            </a:r>
          </a:p>
          <a:p>
            <a:endParaRPr lang="en-US" dirty="0"/>
          </a:p>
          <a:p>
            <a:endParaRPr lang="en-US" dirty="0"/>
          </a:p>
        </p:txBody>
      </p:sp>
    </p:spTree>
    <p:extLst>
      <p:ext uri="{BB962C8B-B14F-4D97-AF65-F5344CB8AC3E}">
        <p14:creationId xmlns:p14="http://schemas.microsoft.com/office/powerpoint/2010/main" val="168770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ctangular object&#10;&#10;Description automatically generated with medium confidence">
            <a:extLst>
              <a:ext uri="{FF2B5EF4-FFF2-40B4-BE49-F238E27FC236}">
                <a16:creationId xmlns:a16="http://schemas.microsoft.com/office/drawing/2014/main" id="{8AFFF163-8883-B1E2-8118-D8BA63084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7" y="860837"/>
            <a:ext cx="5088093" cy="5136325"/>
          </a:xfrm>
          <a:prstGeom prst="rect">
            <a:avLst/>
          </a:prstGeom>
        </p:spPr>
      </p:pic>
      <p:sp>
        <p:nvSpPr>
          <p:cNvPr id="4" name="TextBox 3">
            <a:extLst>
              <a:ext uri="{FF2B5EF4-FFF2-40B4-BE49-F238E27FC236}">
                <a16:creationId xmlns:a16="http://schemas.microsoft.com/office/drawing/2014/main" id="{65C5B832-0FEC-ADB1-DE65-416EFF048630}"/>
              </a:ext>
            </a:extLst>
          </p:cNvPr>
          <p:cNvSpPr txBox="1"/>
          <p:nvPr/>
        </p:nvSpPr>
        <p:spPr>
          <a:xfrm>
            <a:off x="6096000" y="860837"/>
            <a:ext cx="5511800" cy="3693319"/>
          </a:xfrm>
          <a:prstGeom prst="rect">
            <a:avLst/>
          </a:prstGeom>
          <a:noFill/>
        </p:spPr>
        <p:txBody>
          <a:bodyPr wrap="square" rtlCol="0">
            <a:spAutoFit/>
          </a:bodyPr>
          <a:lstStyle/>
          <a:p>
            <a:r>
              <a:rPr lang="en-US" dirty="0"/>
              <a:t>Visualization2:</a:t>
            </a:r>
          </a:p>
          <a:p>
            <a:r>
              <a:rPr lang="en-US" dirty="0"/>
              <a:t>Box-and-whisker plot has been used to find the relationship between average cholesterol levels and presence of edema.</a:t>
            </a:r>
          </a:p>
          <a:p>
            <a:endParaRPr lang="en-US" dirty="0"/>
          </a:p>
          <a:p>
            <a:r>
              <a:rPr lang="en-US" dirty="0"/>
              <a:t>Result:</a:t>
            </a:r>
          </a:p>
          <a:p>
            <a:r>
              <a:rPr lang="en-US" dirty="0"/>
              <a:t>From the visualization, we can clearly conclude that there is significance difference in the cholesterol levels of patients with edema and patients without edema. It implies that our null hypothesis is valid and actual hypothesis is invalid.</a:t>
            </a:r>
          </a:p>
          <a:p>
            <a:endParaRPr lang="en-US" dirty="0"/>
          </a:p>
          <a:p>
            <a:endParaRPr lang="en-US" dirty="0"/>
          </a:p>
        </p:txBody>
      </p:sp>
    </p:spTree>
    <p:extLst>
      <p:ext uri="{BB962C8B-B14F-4D97-AF65-F5344CB8AC3E}">
        <p14:creationId xmlns:p14="http://schemas.microsoft.com/office/powerpoint/2010/main" val="222935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numbers and letters&#10;&#10;Description automatically generated">
            <a:extLst>
              <a:ext uri="{FF2B5EF4-FFF2-40B4-BE49-F238E27FC236}">
                <a16:creationId xmlns:a16="http://schemas.microsoft.com/office/drawing/2014/main" id="{CCD8DDF6-4845-B256-0C8F-C71E485F4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313" y="1192336"/>
            <a:ext cx="6057087" cy="4473328"/>
          </a:xfrm>
          <a:prstGeom prst="rect">
            <a:avLst/>
          </a:prstGeom>
        </p:spPr>
      </p:pic>
      <p:sp>
        <p:nvSpPr>
          <p:cNvPr id="4" name="TextBox 3">
            <a:extLst>
              <a:ext uri="{FF2B5EF4-FFF2-40B4-BE49-F238E27FC236}">
                <a16:creationId xmlns:a16="http://schemas.microsoft.com/office/drawing/2014/main" id="{9AF70E70-5D8A-44A2-B62B-9698027F6A98}"/>
              </a:ext>
            </a:extLst>
          </p:cNvPr>
          <p:cNvSpPr txBox="1"/>
          <p:nvPr/>
        </p:nvSpPr>
        <p:spPr>
          <a:xfrm>
            <a:off x="7340600" y="1192336"/>
            <a:ext cx="4686300" cy="4524315"/>
          </a:xfrm>
          <a:prstGeom prst="rect">
            <a:avLst/>
          </a:prstGeom>
          <a:noFill/>
        </p:spPr>
        <p:txBody>
          <a:bodyPr wrap="square" rtlCol="0">
            <a:spAutoFit/>
          </a:bodyPr>
          <a:lstStyle/>
          <a:p>
            <a:r>
              <a:rPr lang="en-US" dirty="0"/>
              <a:t>Visualization3:</a:t>
            </a:r>
          </a:p>
          <a:p>
            <a:r>
              <a:rPr lang="en-US" dirty="0"/>
              <a:t>Scatter plot with Jitter function has been used to check the relationship between presence of edema and cholesterol levels.</a:t>
            </a:r>
          </a:p>
          <a:p>
            <a:endParaRPr lang="en-US" dirty="0"/>
          </a:p>
          <a:p>
            <a:r>
              <a:rPr lang="en-US" dirty="0"/>
              <a:t>Jitter is a function that will adjust a position of ‘Y’ and ‘N’ of edema using Random () function. Here we will use an amplifier with a value of 0.1.</a:t>
            </a:r>
          </a:p>
          <a:p>
            <a:endParaRPr lang="en-US" dirty="0"/>
          </a:p>
          <a:p>
            <a:r>
              <a:rPr lang="en-US" dirty="0"/>
              <a:t>Result:</a:t>
            </a:r>
          </a:p>
          <a:p>
            <a:r>
              <a:rPr lang="en-US" dirty="0"/>
              <a:t>From the visualization, it can be observed that the change edema status gives significant difference in cholesterol levels.</a:t>
            </a:r>
          </a:p>
          <a:p>
            <a:r>
              <a:rPr lang="en-US" dirty="0"/>
              <a:t>Due to this reason null hypothesis is valid and our actual hypothesis is invalid.</a:t>
            </a:r>
          </a:p>
        </p:txBody>
      </p:sp>
    </p:spTree>
    <p:extLst>
      <p:ext uri="{BB962C8B-B14F-4D97-AF65-F5344CB8AC3E}">
        <p14:creationId xmlns:p14="http://schemas.microsoft.com/office/powerpoint/2010/main" val="327970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CD99-1241-9749-8C2E-E7BD7C249B1A}"/>
              </a:ext>
            </a:extLst>
          </p:cNvPr>
          <p:cNvSpPr>
            <a:spLocks noGrp="1"/>
          </p:cNvSpPr>
          <p:nvPr>
            <p:ph type="title"/>
          </p:nvPr>
        </p:nvSpPr>
        <p:spPr/>
        <p:txBody>
          <a:bodyPr>
            <a:normAutofit fontScale="90000"/>
          </a:bodyPr>
          <a:lstStyle/>
          <a:p>
            <a:r>
              <a:rPr lang="en-US" dirty="0"/>
              <a:t>Hypothesis 4- There is no significant relationship between age and prothrombin time.</a:t>
            </a:r>
            <a:br>
              <a:rPr lang="en-US" dirty="0"/>
            </a:br>
            <a:endParaRPr lang="en-US" dirty="0"/>
          </a:p>
        </p:txBody>
      </p:sp>
      <p:sp>
        <p:nvSpPr>
          <p:cNvPr id="3" name="Content Placeholder 2">
            <a:extLst>
              <a:ext uri="{FF2B5EF4-FFF2-40B4-BE49-F238E27FC236}">
                <a16:creationId xmlns:a16="http://schemas.microsoft.com/office/drawing/2014/main" id="{75D911EE-97E5-3CEF-8D69-D23BA44EE8B8}"/>
              </a:ext>
            </a:extLst>
          </p:cNvPr>
          <p:cNvSpPr>
            <a:spLocks noGrp="1"/>
          </p:cNvSpPr>
          <p:nvPr>
            <p:ph idx="1"/>
          </p:nvPr>
        </p:nvSpPr>
        <p:spPr/>
        <p:txBody>
          <a:bodyPr>
            <a:normAutofit fontScale="92500" lnSpcReduction="20000"/>
          </a:bodyPr>
          <a:lstStyle/>
          <a:p>
            <a:r>
              <a:rPr lang="en-US" dirty="0"/>
              <a:t>In this hypothesis we need to prove that the there is no relationship between age and prothrombin time.</a:t>
            </a:r>
          </a:p>
          <a:p>
            <a:r>
              <a:rPr lang="en-US" dirty="0"/>
              <a:t>Null Hypothesis(H0): There exist relation between prothrombin levels and age.</a:t>
            </a:r>
          </a:p>
          <a:p>
            <a:r>
              <a:rPr lang="en-US" dirty="0"/>
              <a:t>To prove the null hypothesis wrong we will use three visualizations:</a:t>
            </a:r>
          </a:p>
          <a:p>
            <a:pPr marL="914400" lvl="1" indent="-457200">
              <a:buFont typeface="+mj-lt"/>
              <a:buAutoNum type="arabicPeriod"/>
            </a:pPr>
            <a:r>
              <a:rPr lang="en-US" dirty="0"/>
              <a:t>Heat map</a:t>
            </a:r>
          </a:p>
          <a:p>
            <a:pPr marL="914400" lvl="1" indent="-457200">
              <a:buFont typeface="+mj-lt"/>
              <a:buAutoNum type="arabicPeriod"/>
            </a:pPr>
            <a:r>
              <a:rPr lang="en-US" dirty="0"/>
              <a:t>Line chart</a:t>
            </a:r>
          </a:p>
          <a:p>
            <a:pPr marL="914400" lvl="1" indent="-457200">
              <a:buFont typeface="+mj-lt"/>
              <a:buAutoNum type="arabicPeriod"/>
            </a:pPr>
            <a:r>
              <a:rPr lang="en-US" dirty="0"/>
              <a:t>Histogram</a:t>
            </a:r>
          </a:p>
        </p:txBody>
      </p:sp>
    </p:spTree>
    <p:extLst>
      <p:ext uri="{BB962C8B-B14F-4D97-AF65-F5344CB8AC3E}">
        <p14:creationId xmlns:p14="http://schemas.microsoft.com/office/powerpoint/2010/main" val="39534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ata&#10;&#10;Description automatically generated">
            <a:extLst>
              <a:ext uri="{FF2B5EF4-FFF2-40B4-BE49-F238E27FC236}">
                <a16:creationId xmlns:a16="http://schemas.microsoft.com/office/drawing/2014/main" id="{B77BC251-6A60-C22E-43F2-D0EF32A71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26" y="1026023"/>
            <a:ext cx="6421474" cy="4053977"/>
          </a:xfrm>
          <a:prstGeom prst="rect">
            <a:avLst/>
          </a:prstGeom>
        </p:spPr>
      </p:pic>
      <p:sp>
        <p:nvSpPr>
          <p:cNvPr id="6" name="TextBox 5">
            <a:extLst>
              <a:ext uri="{FF2B5EF4-FFF2-40B4-BE49-F238E27FC236}">
                <a16:creationId xmlns:a16="http://schemas.microsoft.com/office/drawing/2014/main" id="{995D4C8A-A224-27A2-E1BD-4B0707326D2F}"/>
              </a:ext>
            </a:extLst>
          </p:cNvPr>
          <p:cNvSpPr txBox="1"/>
          <p:nvPr/>
        </p:nvSpPr>
        <p:spPr>
          <a:xfrm>
            <a:off x="7327900" y="1117600"/>
            <a:ext cx="4673600" cy="4247317"/>
          </a:xfrm>
          <a:prstGeom prst="rect">
            <a:avLst/>
          </a:prstGeom>
          <a:noFill/>
        </p:spPr>
        <p:txBody>
          <a:bodyPr wrap="square" rtlCol="0">
            <a:spAutoFit/>
          </a:bodyPr>
          <a:lstStyle/>
          <a:p>
            <a:r>
              <a:rPr lang="en-US" dirty="0"/>
              <a:t>Visualization1:</a:t>
            </a:r>
          </a:p>
          <a:p>
            <a:r>
              <a:rPr lang="en-US" dirty="0"/>
              <a:t>Heat has been used to check the relationship between age and prothrombin time.</a:t>
            </a:r>
          </a:p>
          <a:p>
            <a:endParaRPr lang="en-US" dirty="0"/>
          </a:p>
          <a:p>
            <a:r>
              <a:rPr lang="en-US" dirty="0"/>
              <a:t>Result:</a:t>
            </a:r>
          </a:p>
          <a:p>
            <a:r>
              <a:rPr lang="en-US" dirty="0"/>
              <a:t>From the visualization, it can be concluded that with increase in age the prothrombin time is also increasing.</a:t>
            </a:r>
          </a:p>
          <a:p>
            <a:r>
              <a:rPr lang="en-US" dirty="0"/>
              <a:t>Hence our null hypothesis is valid and alternative hypothesis which is our hypothesis can be rejected.</a:t>
            </a:r>
          </a:p>
          <a:p>
            <a:endParaRPr lang="en-US" dirty="0"/>
          </a:p>
          <a:p>
            <a:endParaRPr lang="en-US" dirty="0"/>
          </a:p>
          <a:p>
            <a:endParaRPr lang="en-US" dirty="0"/>
          </a:p>
        </p:txBody>
      </p:sp>
    </p:spTree>
    <p:extLst>
      <p:ext uri="{BB962C8B-B14F-4D97-AF65-F5344CB8AC3E}">
        <p14:creationId xmlns:p14="http://schemas.microsoft.com/office/powerpoint/2010/main" val="2301884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numbers and a line&#10;&#10;Description automatically generated">
            <a:extLst>
              <a:ext uri="{FF2B5EF4-FFF2-40B4-BE49-F238E27FC236}">
                <a16:creationId xmlns:a16="http://schemas.microsoft.com/office/drawing/2014/main" id="{E218CA69-4957-D008-A758-508139BA9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313" y="860837"/>
            <a:ext cx="6206787" cy="5136325"/>
          </a:xfrm>
          <a:prstGeom prst="rect">
            <a:avLst/>
          </a:prstGeom>
        </p:spPr>
      </p:pic>
      <p:sp>
        <p:nvSpPr>
          <p:cNvPr id="4" name="TextBox 3">
            <a:extLst>
              <a:ext uri="{FF2B5EF4-FFF2-40B4-BE49-F238E27FC236}">
                <a16:creationId xmlns:a16="http://schemas.microsoft.com/office/drawing/2014/main" id="{689D573B-2348-1C28-58DC-5B3A1F605754}"/>
              </a:ext>
            </a:extLst>
          </p:cNvPr>
          <p:cNvSpPr txBox="1"/>
          <p:nvPr/>
        </p:nvSpPr>
        <p:spPr>
          <a:xfrm>
            <a:off x="6946900" y="762000"/>
            <a:ext cx="4936787" cy="4247317"/>
          </a:xfrm>
          <a:prstGeom prst="rect">
            <a:avLst/>
          </a:prstGeom>
          <a:noFill/>
        </p:spPr>
        <p:txBody>
          <a:bodyPr wrap="square" rtlCol="0">
            <a:spAutoFit/>
          </a:bodyPr>
          <a:lstStyle/>
          <a:p>
            <a:r>
              <a:rPr lang="en-US" dirty="0"/>
              <a:t>Visualization2:</a:t>
            </a:r>
          </a:p>
          <a:p>
            <a:r>
              <a:rPr lang="en-US" dirty="0"/>
              <a:t>Line chart has been used to identify the relationship between age and prothrombin time.</a:t>
            </a:r>
          </a:p>
          <a:p>
            <a:endParaRPr lang="en-US" dirty="0"/>
          </a:p>
          <a:p>
            <a:r>
              <a:rPr lang="en-US" dirty="0"/>
              <a:t>Result:</a:t>
            </a:r>
          </a:p>
          <a:p>
            <a:r>
              <a:rPr lang="en-US" dirty="0"/>
              <a:t>From the visualization, we can clearly conclude that there is significance trend of rise in average prothrombin time with increase in age. It implies that our null hypothesis is valid and actual hypothesis is invalid.</a:t>
            </a:r>
          </a:p>
          <a:p>
            <a:endParaRPr lang="en-US" dirty="0"/>
          </a:p>
          <a:p>
            <a:endParaRPr lang="en-US" dirty="0"/>
          </a:p>
          <a:p>
            <a:endParaRPr lang="en-US" dirty="0"/>
          </a:p>
        </p:txBody>
      </p:sp>
    </p:spTree>
    <p:extLst>
      <p:ext uri="{BB962C8B-B14F-4D97-AF65-F5344CB8AC3E}">
        <p14:creationId xmlns:p14="http://schemas.microsoft.com/office/powerpoint/2010/main" val="2109272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geing&#10;&#10;Description automatically generated with medium confidence">
            <a:extLst>
              <a:ext uri="{FF2B5EF4-FFF2-40B4-BE49-F238E27FC236}">
                <a16:creationId xmlns:a16="http://schemas.microsoft.com/office/drawing/2014/main" id="{B12D6320-AFAB-13C8-C591-850B8367D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13" y="860837"/>
            <a:ext cx="6257587" cy="5136325"/>
          </a:xfrm>
          <a:prstGeom prst="rect">
            <a:avLst/>
          </a:prstGeom>
        </p:spPr>
      </p:pic>
      <p:sp>
        <p:nvSpPr>
          <p:cNvPr id="4" name="TextBox 3">
            <a:extLst>
              <a:ext uri="{FF2B5EF4-FFF2-40B4-BE49-F238E27FC236}">
                <a16:creationId xmlns:a16="http://schemas.microsoft.com/office/drawing/2014/main" id="{8551AF41-63B2-7B6A-6640-FA80C593FCD4}"/>
              </a:ext>
            </a:extLst>
          </p:cNvPr>
          <p:cNvSpPr txBox="1"/>
          <p:nvPr/>
        </p:nvSpPr>
        <p:spPr>
          <a:xfrm>
            <a:off x="7035800" y="860837"/>
            <a:ext cx="4873287" cy="3416320"/>
          </a:xfrm>
          <a:prstGeom prst="rect">
            <a:avLst/>
          </a:prstGeom>
          <a:noFill/>
        </p:spPr>
        <p:txBody>
          <a:bodyPr wrap="square" rtlCol="0">
            <a:spAutoFit/>
          </a:bodyPr>
          <a:lstStyle/>
          <a:p>
            <a:r>
              <a:rPr lang="en-US" dirty="0"/>
              <a:t>Visualization3:</a:t>
            </a:r>
          </a:p>
          <a:p>
            <a:r>
              <a:rPr lang="en-US" dirty="0"/>
              <a:t>Histogram plot is used to check whether there is any trend in prothrombin time with respect to age.</a:t>
            </a:r>
          </a:p>
          <a:p>
            <a:endParaRPr lang="en-US" dirty="0"/>
          </a:p>
          <a:p>
            <a:r>
              <a:rPr lang="en-US" dirty="0"/>
              <a:t>Result:</a:t>
            </a:r>
          </a:p>
          <a:p>
            <a:r>
              <a:rPr lang="en-US" dirty="0"/>
              <a:t>From the visualization, it can be observed that the change age rises the value of prothrombin levels in majority.</a:t>
            </a:r>
          </a:p>
          <a:p>
            <a:r>
              <a:rPr lang="en-US" dirty="0"/>
              <a:t>Due to this reason null hypothesis is valid and our actual hypothesis is invalid.</a:t>
            </a:r>
          </a:p>
          <a:p>
            <a:endParaRPr lang="en-US" dirty="0"/>
          </a:p>
        </p:txBody>
      </p:sp>
    </p:spTree>
    <p:extLst>
      <p:ext uri="{BB962C8B-B14F-4D97-AF65-F5344CB8AC3E}">
        <p14:creationId xmlns:p14="http://schemas.microsoft.com/office/powerpoint/2010/main" val="512646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BD83-631A-3E9E-53FC-DD55DB4576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D43B22E-1DA8-CA57-6E76-5C7F56F75929}"/>
              </a:ext>
            </a:extLst>
          </p:cNvPr>
          <p:cNvSpPr>
            <a:spLocks noGrp="1"/>
          </p:cNvSpPr>
          <p:nvPr>
            <p:ph idx="1"/>
          </p:nvPr>
        </p:nvSpPr>
        <p:spPr/>
        <p:txBody>
          <a:bodyPr>
            <a:normAutofit fontScale="92500" lnSpcReduction="10000"/>
          </a:bodyPr>
          <a:lstStyle/>
          <a:p>
            <a:pPr marL="0" marR="0" indent="0" algn="l">
              <a:spcBef>
                <a:spcPts val="0"/>
              </a:spcBef>
              <a:spcAft>
                <a:spcPts val="0"/>
              </a:spcAft>
              <a:buNone/>
            </a:pPr>
            <a:r>
              <a:rPr lang="en-US" dirty="0"/>
              <a:t>From the above results we can conclude that,</a:t>
            </a:r>
          </a:p>
          <a:p>
            <a:pPr marL="342900" marR="0" lvl="0" indent="-342900" algn="l">
              <a:spcBef>
                <a:spcPts val="0"/>
              </a:spcBef>
              <a:spcAft>
                <a:spcPts val="0"/>
              </a:spcAft>
              <a:buFont typeface="Symbol" panose="05050102010706020507" pitchFamily="18" charset="2"/>
              <a:buChar char=""/>
            </a:pPr>
            <a:r>
              <a:rPr lang="en-US" dirty="0"/>
              <a:t>Patient receiving different drugs have different survival rate.</a:t>
            </a:r>
          </a:p>
          <a:p>
            <a:pPr marL="342900" marR="0" lvl="0" indent="-342900" algn="l">
              <a:spcBef>
                <a:spcPts val="0"/>
              </a:spcBef>
              <a:spcAft>
                <a:spcPts val="0"/>
              </a:spcAft>
              <a:buFont typeface="Symbol" panose="05050102010706020507" pitchFamily="18" charset="2"/>
              <a:buChar char=""/>
            </a:pPr>
            <a:r>
              <a:rPr lang="en-US" dirty="0"/>
              <a:t>The ascites, hepatomegaly, or edema levels are directly proportional to liver cirrhosis stages.</a:t>
            </a:r>
          </a:p>
          <a:p>
            <a:pPr marL="342900" marR="0" lvl="0" indent="-342900" algn="l">
              <a:spcBef>
                <a:spcPts val="0"/>
              </a:spcBef>
              <a:spcAft>
                <a:spcPts val="0"/>
              </a:spcAft>
              <a:buFont typeface="Symbol" panose="05050102010706020507" pitchFamily="18" charset="2"/>
              <a:buChar char=""/>
            </a:pPr>
            <a:r>
              <a:rPr lang="en-US" dirty="0"/>
              <a:t>Cholesterol levels are significantly different between the patient with edema and without edema.</a:t>
            </a:r>
          </a:p>
          <a:p>
            <a:pPr marL="342900" marR="0" lvl="0" indent="-342900" algn="l">
              <a:spcBef>
                <a:spcPts val="0"/>
              </a:spcBef>
              <a:spcAft>
                <a:spcPts val="0"/>
              </a:spcAft>
              <a:buFont typeface="Symbol" panose="05050102010706020507" pitchFamily="18" charset="2"/>
              <a:buChar char=""/>
            </a:pPr>
            <a:r>
              <a:rPr lang="en-US" dirty="0"/>
              <a:t>Age and prothrombin time are related, with increase in age the prothrombin time increases.</a:t>
            </a:r>
          </a:p>
          <a:p>
            <a:endParaRPr lang="en-US" dirty="0"/>
          </a:p>
        </p:txBody>
      </p:sp>
    </p:spTree>
    <p:extLst>
      <p:ext uri="{BB962C8B-B14F-4D97-AF65-F5344CB8AC3E}">
        <p14:creationId xmlns:p14="http://schemas.microsoft.com/office/powerpoint/2010/main" val="293107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8083-2223-138E-E5E3-2114A6C3383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0C68BB83-D1D3-EDB5-4EA2-F56CD286EB16}"/>
              </a:ext>
            </a:extLst>
          </p:cNvPr>
          <p:cNvSpPr>
            <a:spLocks noGrp="1"/>
          </p:cNvSpPr>
          <p:nvPr>
            <p:ph idx="1"/>
          </p:nvPr>
        </p:nvSpPr>
        <p:spPr/>
        <p:txBody>
          <a:bodyPr/>
          <a:lstStyle/>
          <a:p>
            <a:r>
              <a:rPr lang="en-US" dirty="0"/>
              <a:t>Dataset contains the information of 25,000 individuals.</a:t>
            </a:r>
          </a:p>
          <a:p>
            <a:r>
              <a:rPr lang="en-US" dirty="0"/>
              <a:t>The size of the dataset is 25,000 rows and 19 columns.</a:t>
            </a:r>
          </a:p>
          <a:p>
            <a:r>
              <a:rPr lang="en-US" dirty="0"/>
              <a:t>Dataset has been obtained from Kaggle: </a:t>
            </a:r>
            <a:r>
              <a:rPr lang="x-none" dirty="0">
                <a:hlinkClick r:id="rId2"/>
              </a:rPr>
              <a:t>Liver Cirrhosis Stage Classification</a:t>
            </a:r>
            <a:endParaRPr lang="en-US" dirty="0"/>
          </a:p>
          <a:p>
            <a:r>
              <a:rPr lang="en-US" dirty="0"/>
              <a:t>Dataset contains 19 Different attributes, each is explained below:</a:t>
            </a:r>
          </a:p>
          <a:p>
            <a:endParaRPr lang="en-US" dirty="0"/>
          </a:p>
          <a:p>
            <a:endParaRPr lang="en-US" dirty="0"/>
          </a:p>
        </p:txBody>
      </p:sp>
    </p:spTree>
    <p:extLst>
      <p:ext uri="{BB962C8B-B14F-4D97-AF65-F5344CB8AC3E}">
        <p14:creationId xmlns:p14="http://schemas.microsoft.com/office/powerpoint/2010/main" val="274550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614D-3E8B-A672-AC2D-7E33425DD5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73AD2E8-CF11-C205-901A-B4940BB78F96}"/>
              </a:ext>
            </a:extLst>
          </p:cNvPr>
          <p:cNvSpPr>
            <a:spLocks noGrp="1"/>
          </p:cNvSpPr>
          <p:nvPr>
            <p:ph idx="1"/>
          </p:nvPr>
        </p:nvSpPr>
        <p:spPr>
          <a:xfrm>
            <a:off x="762000" y="2286000"/>
            <a:ext cx="10668000" cy="4140200"/>
          </a:xfrm>
        </p:spPr>
        <p:txBody>
          <a:bodyPr>
            <a:normAutofit fontScale="70000" lnSpcReduction="20000"/>
          </a:bodyPr>
          <a:lstStyle/>
          <a:p>
            <a:r>
              <a:rPr lang="en-US" dirty="0">
                <a:hlinkClick r:id="rId2"/>
              </a:rPr>
              <a:t>Mayo clinic</a:t>
            </a:r>
            <a:endParaRPr lang="en-US" dirty="0"/>
          </a:p>
          <a:p>
            <a:r>
              <a:rPr lang="en-US" dirty="0">
                <a:hlinkClick r:id="rId3"/>
              </a:rPr>
              <a:t>Liver Cirrhosis Stage Classification Dataset</a:t>
            </a:r>
            <a:r>
              <a:rPr lang="en-US" dirty="0"/>
              <a:t> by </a:t>
            </a:r>
            <a:r>
              <a:rPr lang="en-US" dirty="0" err="1"/>
              <a:t>Aadarsh</a:t>
            </a:r>
            <a:r>
              <a:rPr lang="en-US" dirty="0"/>
              <a:t> </a:t>
            </a:r>
            <a:r>
              <a:rPr lang="en-US" dirty="0" err="1"/>
              <a:t>Velu</a:t>
            </a:r>
            <a:endParaRPr lang="en-US" dirty="0"/>
          </a:p>
          <a:p>
            <a:r>
              <a:rPr lang="en-US" dirty="0"/>
              <a:t>Bar Chart </a:t>
            </a:r>
            <a:r>
              <a:rPr lang="en-US" dirty="0" err="1"/>
              <a:t>wikipedia</a:t>
            </a:r>
            <a:r>
              <a:rPr lang="en-US" dirty="0"/>
              <a:t>-</a:t>
            </a:r>
            <a:r>
              <a:rPr lang="en-US" dirty="0">
                <a:hlinkClick r:id="rId4"/>
              </a:rPr>
              <a:t>https://en.wikipedia.org/wiki/</a:t>
            </a:r>
            <a:r>
              <a:rPr lang="en-US" dirty="0" err="1">
                <a:hlinkClick r:id="rId4"/>
              </a:rPr>
              <a:t>Bar_chart</a:t>
            </a:r>
            <a:endParaRPr lang="en-US" dirty="0"/>
          </a:p>
          <a:p>
            <a:r>
              <a:rPr lang="en-US" dirty="0"/>
              <a:t>A complete guide to scatter plot- </a:t>
            </a:r>
            <a:r>
              <a:rPr lang="en-US" dirty="0">
                <a:hlinkClick r:id="rId5"/>
              </a:rPr>
              <a:t>Atlassian</a:t>
            </a:r>
            <a:endParaRPr lang="en-US" dirty="0"/>
          </a:p>
          <a:p>
            <a:r>
              <a:rPr lang="en-US" dirty="0"/>
              <a:t>Heat map- </a:t>
            </a:r>
            <a:r>
              <a:rPr lang="en-US" dirty="0">
                <a:hlinkClick r:id="rId6"/>
              </a:rPr>
              <a:t>Optimizely</a:t>
            </a:r>
            <a:r>
              <a:rPr lang="en-US" dirty="0"/>
              <a:t>.</a:t>
            </a:r>
          </a:p>
          <a:p>
            <a:r>
              <a:rPr lang="en-US" dirty="0"/>
              <a:t>Build a packed bubble chart by </a:t>
            </a:r>
            <a:r>
              <a:rPr lang="en-US" dirty="0">
                <a:hlinkClick r:id="rId7"/>
              </a:rPr>
              <a:t>tableau</a:t>
            </a:r>
            <a:r>
              <a:rPr lang="en-US" dirty="0"/>
              <a:t>.</a:t>
            </a:r>
          </a:p>
          <a:p>
            <a:r>
              <a:rPr lang="en-US" dirty="0"/>
              <a:t>A complete guide to line chart- </a:t>
            </a:r>
            <a:r>
              <a:rPr lang="en-US" dirty="0">
                <a:hlinkClick r:id="rId8"/>
              </a:rPr>
              <a:t>Atlassian</a:t>
            </a:r>
            <a:endParaRPr lang="en-US" dirty="0"/>
          </a:p>
          <a:p>
            <a:r>
              <a:rPr lang="en-US" dirty="0"/>
              <a:t>Histogram Unveiled- </a:t>
            </a:r>
            <a:r>
              <a:rPr lang="en-US" dirty="0">
                <a:hlinkClick r:id="rId9"/>
              </a:rPr>
              <a:t>Atlassian</a:t>
            </a:r>
            <a:endParaRPr lang="en-US" dirty="0"/>
          </a:p>
          <a:p>
            <a:r>
              <a:rPr lang="en-US" dirty="0"/>
              <a:t>Research Hypothesis: What It Is, Types + How to Develop?- </a:t>
            </a:r>
            <a:r>
              <a:rPr lang="en-US" dirty="0">
                <a:hlinkClick r:id="rId10"/>
              </a:rPr>
              <a:t>Question Pro</a:t>
            </a:r>
            <a:endParaRPr lang="en-US" dirty="0"/>
          </a:p>
          <a:p>
            <a:endParaRPr lang="en-US" dirty="0"/>
          </a:p>
        </p:txBody>
      </p:sp>
    </p:spTree>
    <p:extLst>
      <p:ext uri="{BB962C8B-B14F-4D97-AF65-F5344CB8AC3E}">
        <p14:creationId xmlns:p14="http://schemas.microsoft.com/office/powerpoint/2010/main" val="81818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3" name="Freeform: Shape 1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5" name="Rectangle 14">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30E2605C-773C-D895-54E3-2537DBF434F4}"/>
              </a:ext>
            </a:extLst>
          </p:cNvPr>
          <p:cNvSpPr>
            <a:spLocks noGrp="1"/>
          </p:cNvSpPr>
          <p:nvPr>
            <p:ph type="title"/>
          </p:nvPr>
        </p:nvSpPr>
        <p:spPr>
          <a:xfrm>
            <a:off x="762000" y="1524000"/>
            <a:ext cx="10668000" cy="2286000"/>
          </a:xfrm>
        </p:spPr>
        <p:txBody>
          <a:bodyPr vert="horz" lIns="91440" tIns="45720" rIns="91440" bIns="45720" rtlCol="0" anchor="b">
            <a:normAutofit/>
          </a:bodyPr>
          <a:lstStyle/>
          <a:p>
            <a:r>
              <a:rPr lang="en-US" sz="7200" kern="1200" dirty="0">
                <a:solidFill>
                  <a:schemeClr val="tx1"/>
                </a:solidFill>
                <a:latin typeface="+mj-lt"/>
                <a:ea typeface="+mj-ea"/>
                <a:cs typeface="+mj-cs"/>
              </a:rPr>
              <a:t>Thank you</a:t>
            </a:r>
          </a:p>
        </p:txBody>
      </p:sp>
      <p:sp>
        <p:nvSpPr>
          <p:cNvPr id="17" name="Freeform: Shape 16">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9" name="Freeform: Shape 18">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1" name="Freeform: Shape 20">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Tree>
    <p:extLst>
      <p:ext uri="{BB962C8B-B14F-4D97-AF65-F5344CB8AC3E}">
        <p14:creationId xmlns:p14="http://schemas.microsoft.com/office/powerpoint/2010/main" val="334349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8D68523-3F23-6CC7-902C-3BEE71860B67}"/>
              </a:ext>
            </a:extLst>
          </p:cNvPr>
          <p:cNvSpPr>
            <a:spLocks noGrp="1"/>
          </p:cNvSpPr>
          <p:nvPr>
            <p:ph idx="1"/>
          </p:nvPr>
        </p:nvSpPr>
        <p:spPr>
          <a:xfrm>
            <a:off x="762000" y="665922"/>
            <a:ext cx="10668000" cy="5438161"/>
          </a:xfrm>
        </p:spPr>
        <p:txBody>
          <a:bodyPr>
            <a:normAutofit fontScale="85000" lnSpcReduction="10000"/>
          </a:bodyPr>
          <a:lstStyle/>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Sex: Gender of the patients (Male/Female)</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Age: Age of the patient in years</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Ascites: It is condition of too much fluid in the abdomen. Here it represents the presence of Ascites or not (Y/N)</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Hepatomegaly: Condition of enlarged liver, here it is represented by yes or no(Y/N)</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Spiders: Presence of spider angiomas(Y/N)</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Edema: It occurs when the fluid accumulates in the leg[1]. presence of edema N (no edema and no diuretic therapy for edema), S (edema present without diuretics, or edema resolved by diuretics), or Y (edema despite diuretic therapy)[2]</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Stages: histologic stage of disease ( 1, 2, or 3 )[2]</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Status: status of the patient C (censored), CL (censored due to liver tx), or D (death)[2]</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Drug: Type of drug used for treatment(D-penicillamine or placebo)</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N_Days:</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Number of days between registration and the earlier of death, transplantation, or study analysis time in 1986[2]</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Bilirubin: Serum bilirubin in[mg/dl]</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Cholesterol: Blood cholesterol level of patient in [mg/dl]</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Albumin: Albumin level in [gm/dl]</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Copper: Urine copper level in [ug/day]</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Alk_Phos: Alkaline phosphate level in [U/liter]</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SGOT: Aspartate aminotransferase [U/ml]</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Triglicerides: Triglycerides in [mg/dl]</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Platelets: Platelets count per cubic [ml/1000]</a:t>
            </a:r>
            <a:endParaRPr lang="en-US" sz="1800" spc="-5" dirty="0">
              <a:effectLst/>
              <a:latin typeface="Times New Roman" panose="02020603050405020304" pitchFamily="18" charset="0"/>
              <a:ea typeface="SimSun" panose="02010600030101010101" pitchFamily="2" charset="-122"/>
            </a:endParaRPr>
          </a:p>
          <a:p>
            <a:pPr marL="342900" indent="-342900" algn="just">
              <a:lnSpc>
                <a:spcPct val="95000"/>
              </a:lnSpc>
              <a:spcBef>
                <a:spcPts val="0"/>
              </a:spcBef>
              <a:spcAft>
                <a:spcPts val="600"/>
              </a:spcAft>
              <a:buFont typeface="+mj-lt"/>
              <a:buAutoNum type="arabicPeriod"/>
              <a:tabLst>
                <a:tab pos="182880" algn="l"/>
              </a:tabLst>
            </a:pPr>
            <a:r>
              <a:rPr lang="x-none" sz="1800" spc="-5" dirty="0">
                <a:effectLst/>
                <a:latin typeface="Times New Roman" panose="02020603050405020304" pitchFamily="18" charset="0"/>
                <a:ea typeface="SimSun" panose="02010600030101010101" pitchFamily="2" charset="-122"/>
              </a:rPr>
              <a:t>Prothrombin: Prothrombin time in seconds</a:t>
            </a:r>
            <a:endParaRPr lang="en-US" sz="1800" spc="-5" dirty="0">
              <a:effectLst/>
              <a:latin typeface="Times New Roman" panose="02020603050405020304" pitchFamily="18" charset="0"/>
              <a:ea typeface="SimSun" panose="02010600030101010101" pitchFamily="2" charset="-122"/>
            </a:endParaRPr>
          </a:p>
          <a:p>
            <a:pPr marL="0" marR="0" lvl="0" indent="0" algn="just">
              <a:lnSpc>
                <a:spcPct val="95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91655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9" name="Freeform: Shape 3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40" name="Freeform: Shape 39">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1" name="Rectangle 4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5832FD91-6E45-4C1D-B22F-1CC8B92A2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custGeom>
            <a:avLst/>
            <a:gdLst>
              <a:gd name="connsiteX0" fmla="*/ 0 w 6096000"/>
              <a:gd name="connsiteY0" fmla="*/ 0 h 6858000"/>
              <a:gd name="connsiteX1" fmla="*/ 2758239 w 6096000"/>
              <a:gd name="connsiteY1" fmla="*/ 0 h 6858000"/>
              <a:gd name="connsiteX2" fmla="*/ 2916747 w 6096000"/>
              <a:gd name="connsiteY2" fmla="*/ 218181 h 6858000"/>
              <a:gd name="connsiteX3" fmla="*/ 4839749 w 6096000"/>
              <a:gd name="connsiteY3" fmla="*/ 2631787 h 6858000"/>
              <a:gd name="connsiteX4" fmla="*/ 6095001 w 6096000"/>
              <a:gd name="connsiteY4" fmla="*/ 5672947 h 6858000"/>
              <a:gd name="connsiteX5" fmla="*/ 5792922 w 6096000"/>
              <a:gd name="connsiteY5" fmla="*/ 6612444 h 6858000"/>
              <a:gd name="connsiteX6" fmla="*/ 5671607 w 6096000"/>
              <a:gd name="connsiteY6" fmla="*/ 6771753 h 6858000"/>
              <a:gd name="connsiteX7" fmla="*/ 5591643 w 6096000"/>
              <a:gd name="connsiteY7" fmla="*/ 6858000 h 6858000"/>
              <a:gd name="connsiteX8" fmla="*/ 0 w 6096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 name="Title 3">
            <a:extLst>
              <a:ext uri="{FF2B5EF4-FFF2-40B4-BE49-F238E27FC236}">
                <a16:creationId xmlns:a16="http://schemas.microsoft.com/office/drawing/2014/main" id="{CF055C0F-0583-68D8-D38E-CE9D3DD88D26}"/>
              </a:ext>
            </a:extLst>
          </p:cNvPr>
          <p:cNvSpPr>
            <a:spLocks noGrp="1"/>
          </p:cNvSpPr>
          <p:nvPr>
            <p:ph type="title"/>
          </p:nvPr>
        </p:nvSpPr>
        <p:spPr>
          <a:xfrm>
            <a:off x="6858000" y="1524000"/>
            <a:ext cx="4572000" cy="2286000"/>
          </a:xfrm>
        </p:spPr>
        <p:txBody>
          <a:bodyPr vert="horz" lIns="91440" tIns="45720" rIns="91440" bIns="45720" rtlCol="0" anchor="b">
            <a:normAutofit/>
          </a:bodyPr>
          <a:lstStyle/>
          <a:p>
            <a:r>
              <a:rPr lang="en-US" sz="3700" kern="1200">
                <a:solidFill>
                  <a:schemeClr val="tx1"/>
                </a:solidFill>
                <a:latin typeface="+mj-lt"/>
                <a:ea typeface="+mj-ea"/>
                <a:cs typeface="+mj-cs"/>
              </a:rPr>
              <a:t>Data Cleaning </a:t>
            </a:r>
            <a:br>
              <a:rPr lang="en-US" sz="3700" kern="1200">
                <a:solidFill>
                  <a:schemeClr val="tx1"/>
                </a:solidFill>
                <a:latin typeface="+mj-lt"/>
                <a:ea typeface="+mj-ea"/>
                <a:cs typeface="+mj-cs"/>
              </a:rPr>
            </a:br>
            <a:r>
              <a:rPr lang="en-US" sz="3700" kern="1200">
                <a:solidFill>
                  <a:schemeClr val="tx1"/>
                </a:solidFill>
                <a:latin typeface="+mj-lt"/>
                <a:ea typeface="+mj-ea"/>
                <a:cs typeface="+mj-cs"/>
              </a:rPr>
              <a:t>and </a:t>
            </a:r>
            <a:br>
              <a:rPr lang="en-US" sz="3700" kern="1200">
                <a:solidFill>
                  <a:schemeClr val="tx1"/>
                </a:solidFill>
                <a:latin typeface="+mj-lt"/>
                <a:ea typeface="+mj-ea"/>
                <a:cs typeface="+mj-cs"/>
              </a:rPr>
            </a:br>
            <a:r>
              <a:rPr lang="en-US" sz="3700" kern="1200">
                <a:solidFill>
                  <a:schemeClr val="tx1"/>
                </a:solidFill>
                <a:latin typeface="+mj-lt"/>
                <a:ea typeface="+mj-ea"/>
                <a:cs typeface="+mj-cs"/>
              </a:rPr>
              <a:t>Exploratory Data Analyses</a:t>
            </a:r>
          </a:p>
        </p:txBody>
      </p:sp>
    </p:spTree>
    <p:extLst>
      <p:ext uri="{BB962C8B-B14F-4D97-AF65-F5344CB8AC3E}">
        <p14:creationId xmlns:p14="http://schemas.microsoft.com/office/powerpoint/2010/main" val="135063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E128B-05A5-B10D-A778-158AFD95FCF7}"/>
              </a:ext>
            </a:extLst>
          </p:cNvPr>
          <p:cNvSpPr>
            <a:spLocks noGrp="1"/>
          </p:cNvSpPr>
          <p:nvPr>
            <p:ph type="title"/>
          </p:nvPr>
        </p:nvSpPr>
        <p:spPr/>
        <p:txBody>
          <a:bodyPr/>
          <a:lstStyle/>
          <a:p>
            <a:r>
              <a:rPr lang="en-US" dirty="0"/>
              <a:t>Data Cleaning</a:t>
            </a:r>
          </a:p>
        </p:txBody>
      </p:sp>
      <p:sp>
        <p:nvSpPr>
          <p:cNvPr id="4" name="Content Placeholder 3">
            <a:extLst>
              <a:ext uri="{FF2B5EF4-FFF2-40B4-BE49-F238E27FC236}">
                <a16:creationId xmlns:a16="http://schemas.microsoft.com/office/drawing/2014/main" id="{BEBEAB20-FF0F-AF56-EBC5-9215D20948F8}"/>
              </a:ext>
            </a:extLst>
          </p:cNvPr>
          <p:cNvSpPr>
            <a:spLocks noGrp="1"/>
          </p:cNvSpPr>
          <p:nvPr>
            <p:ph idx="1"/>
          </p:nvPr>
        </p:nvSpPr>
        <p:spPr/>
        <p:txBody>
          <a:bodyPr/>
          <a:lstStyle/>
          <a:p>
            <a:r>
              <a:rPr lang="en-US" dirty="0"/>
              <a:t>In the first part, the focus will be on data cleaning using python.</a:t>
            </a:r>
          </a:p>
          <a:p>
            <a:r>
              <a:rPr lang="en-US" dirty="0"/>
              <a:t>Steps followed for Data cleaning</a:t>
            </a:r>
          </a:p>
          <a:p>
            <a:pPr marL="971550" lvl="1" indent="-514350">
              <a:buFont typeface="+mj-lt"/>
              <a:buAutoNum type="arabicPeriod"/>
            </a:pPr>
            <a:r>
              <a:rPr lang="en-US" dirty="0"/>
              <a:t>Importing the modules.</a:t>
            </a:r>
          </a:p>
          <a:p>
            <a:pPr marL="971550" lvl="1" indent="-514350">
              <a:buFont typeface="+mj-lt"/>
              <a:buAutoNum type="arabicPeriod"/>
            </a:pPr>
            <a:r>
              <a:rPr lang="en-US" dirty="0"/>
              <a:t>Read the dataset</a:t>
            </a:r>
          </a:p>
          <a:p>
            <a:pPr marL="971550" lvl="1" indent="-514350">
              <a:buFont typeface="+mj-lt"/>
              <a:buAutoNum type="arabicPeriod"/>
            </a:pPr>
            <a:r>
              <a:rPr lang="en-US" dirty="0"/>
              <a:t>Checking for null values and if there are any null values, removing it.</a:t>
            </a:r>
          </a:p>
          <a:p>
            <a:pPr marL="971550" lvl="1" indent="-514350">
              <a:buFont typeface="+mj-lt"/>
              <a:buAutoNum type="arabicPeriod"/>
            </a:pPr>
            <a:r>
              <a:rPr lang="en-US" dirty="0"/>
              <a:t>Dropping the unnecessary values.</a:t>
            </a:r>
          </a:p>
        </p:txBody>
      </p:sp>
    </p:spTree>
    <p:extLst>
      <p:ext uri="{BB962C8B-B14F-4D97-AF65-F5344CB8AC3E}">
        <p14:creationId xmlns:p14="http://schemas.microsoft.com/office/powerpoint/2010/main" val="186010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creen with white lines&#10;&#10;Description automatically generated with medium confidence">
            <a:extLst>
              <a:ext uri="{FF2B5EF4-FFF2-40B4-BE49-F238E27FC236}">
                <a16:creationId xmlns:a16="http://schemas.microsoft.com/office/drawing/2014/main" id="{AD33594C-6ED6-B010-5F0A-77D544E53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1" y="453606"/>
            <a:ext cx="5555975" cy="28371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5F28BA1-AF25-7329-17F0-2635FE0BE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049" y="260034"/>
            <a:ext cx="5937526" cy="5655094"/>
          </a:xfrm>
          <a:prstGeom prst="rect">
            <a:avLst/>
          </a:prstGeom>
        </p:spPr>
      </p:pic>
      <p:sp>
        <p:nvSpPr>
          <p:cNvPr id="8" name="TextBox 7">
            <a:extLst>
              <a:ext uri="{FF2B5EF4-FFF2-40B4-BE49-F238E27FC236}">
                <a16:creationId xmlns:a16="http://schemas.microsoft.com/office/drawing/2014/main" id="{C6CC63A8-F332-B827-6F0F-1173DB55A396}"/>
              </a:ext>
            </a:extLst>
          </p:cNvPr>
          <p:cNvSpPr txBox="1"/>
          <p:nvPr/>
        </p:nvSpPr>
        <p:spPr>
          <a:xfrm>
            <a:off x="311425" y="3303481"/>
            <a:ext cx="5454375" cy="369332"/>
          </a:xfrm>
          <a:prstGeom prst="rect">
            <a:avLst/>
          </a:prstGeom>
          <a:noFill/>
        </p:spPr>
        <p:txBody>
          <a:bodyPr wrap="square" rtlCol="0">
            <a:spAutoFit/>
          </a:bodyPr>
          <a:lstStyle/>
          <a:p>
            <a:r>
              <a:rPr lang="en-US" dirty="0"/>
              <a:t>Importing the necessary modules</a:t>
            </a:r>
          </a:p>
        </p:txBody>
      </p:sp>
      <p:sp>
        <p:nvSpPr>
          <p:cNvPr id="10" name="TextBox 9">
            <a:extLst>
              <a:ext uri="{FF2B5EF4-FFF2-40B4-BE49-F238E27FC236}">
                <a16:creationId xmlns:a16="http://schemas.microsoft.com/office/drawing/2014/main" id="{BD1CF4FF-8BF6-CAB1-F720-26D763180650}"/>
              </a:ext>
            </a:extLst>
          </p:cNvPr>
          <p:cNvSpPr txBox="1"/>
          <p:nvPr/>
        </p:nvSpPr>
        <p:spPr>
          <a:xfrm>
            <a:off x="6096000" y="6083300"/>
            <a:ext cx="5638800" cy="369332"/>
          </a:xfrm>
          <a:prstGeom prst="rect">
            <a:avLst/>
          </a:prstGeom>
          <a:noFill/>
        </p:spPr>
        <p:txBody>
          <a:bodyPr wrap="square" rtlCol="0">
            <a:spAutoFit/>
          </a:bodyPr>
          <a:lstStyle/>
          <a:p>
            <a:r>
              <a:rPr lang="en-US" dirty="0"/>
              <a:t>Checking for any null values.</a:t>
            </a:r>
          </a:p>
        </p:txBody>
      </p:sp>
    </p:spTree>
    <p:extLst>
      <p:ext uri="{BB962C8B-B14F-4D97-AF65-F5344CB8AC3E}">
        <p14:creationId xmlns:p14="http://schemas.microsoft.com/office/powerpoint/2010/main" val="54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540F-DDF6-15E4-8BB1-0E71E26B642C}"/>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97F13AD2-047E-9AE5-BD1E-FA2ABE1E8C8D}"/>
              </a:ext>
            </a:extLst>
          </p:cNvPr>
          <p:cNvSpPr>
            <a:spLocks noGrp="1"/>
          </p:cNvSpPr>
          <p:nvPr>
            <p:ph idx="1"/>
          </p:nvPr>
        </p:nvSpPr>
        <p:spPr/>
        <p:txBody>
          <a:bodyPr>
            <a:normAutofit fontScale="92500" lnSpcReduction="20000"/>
          </a:bodyPr>
          <a:lstStyle/>
          <a:p>
            <a:r>
              <a:rPr lang="en-US" dirty="0"/>
              <a:t>After the cleaning stage, the next stage is Exploratory Data Analysis (EDA).</a:t>
            </a:r>
          </a:p>
          <a:p>
            <a:r>
              <a:rPr lang="en-US" dirty="0"/>
              <a:t>EDA will help in understanding the dataset better, it will help with getting knowledge of each column, for example, the unique values in each column.</a:t>
            </a:r>
          </a:p>
          <a:p>
            <a:r>
              <a:rPr lang="en-US" dirty="0"/>
              <a:t>In EDA, we can make changes in according to our requirement. For example, Age has been change from number of days to number of years.</a:t>
            </a:r>
          </a:p>
        </p:txBody>
      </p:sp>
    </p:spTree>
    <p:extLst>
      <p:ext uri="{BB962C8B-B14F-4D97-AF65-F5344CB8AC3E}">
        <p14:creationId xmlns:p14="http://schemas.microsoft.com/office/powerpoint/2010/main" val="377855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CCC6459-8E20-B7EA-6ED0-338543EF4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07000" cy="29972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1612092-5213-496C-98D5-0B6FC4135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11455400" cy="2934732"/>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D5D7C68-0AD4-D550-27A9-BD5EC631D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2" y="0"/>
            <a:ext cx="4102098" cy="2908300"/>
          </a:xfrm>
          <a:prstGeom prst="rect">
            <a:avLst/>
          </a:prstGeom>
        </p:spPr>
      </p:pic>
      <p:sp>
        <p:nvSpPr>
          <p:cNvPr id="10" name="TextBox 9">
            <a:extLst>
              <a:ext uri="{FF2B5EF4-FFF2-40B4-BE49-F238E27FC236}">
                <a16:creationId xmlns:a16="http://schemas.microsoft.com/office/drawing/2014/main" id="{9995E34E-303C-9643-9AE9-68C18262A61A}"/>
              </a:ext>
            </a:extLst>
          </p:cNvPr>
          <p:cNvSpPr txBox="1"/>
          <p:nvPr/>
        </p:nvSpPr>
        <p:spPr>
          <a:xfrm>
            <a:off x="0" y="2997200"/>
            <a:ext cx="5207000" cy="369332"/>
          </a:xfrm>
          <a:prstGeom prst="rect">
            <a:avLst/>
          </a:prstGeom>
          <a:noFill/>
        </p:spPr>
        <p:txBody>
          <a:bodyPr wrap="square" rtlCol="0">
            <a:spAutoFit/>
          </a:bodyPr>
          <a:lstStyle/>
          <a:p>
            <a:r>
              <a:rPr lang="en-US" dirty="0"/>
              <a:t>EDA to analyze the dataset</a:t>
            </a:r>
          </a:p>
        </p:txBody>
      </p:sp>
      <p:sp>
        <p:nvSpPr>
          <p:cNvPr id="11" name="TextBox 10">
            <a:extLst>
              <a:ext uri="{FF2B5EF4-FFF2-40B4-BE49-F238E27FC236}">
                <a16:creationId xmlns:a16="http://schemas.microsoft.com/office/drawing/2014/main" id="{676FD8B6-CE07-8F68-0F72-533134F7F176}"/>
              </a:ext>
            </a:extLst>
          </p:cNvPr>
          <p:cNvSpPr txBox="1"/>
          <p:nvPr/>
        </p:nvSpPr>
        <p:spPr>
          <a:xfrm>
            <a:off x="114300" y="6363732"/>
            <a:ext cx="8470900" cy="369332"/>
          </a:xfrm>
          <a:prstGeom prst="rect">
            <a:avLst/>
          </a:prstGeom>
          <a:noFill/>
        </p:spPr>
        <p:txBody>
          <a:bodyPr wrap="square" rtlCol="0">
            <a:spAutoFit/>
          </a:bodyPr>
          <a:lstStyle/>
          <a:p>
            <a:r>
              <a:rPr lang="en-US" dirty="0"/>
              <a:t>Converting age from days to year</a:t>
            </a:r>
          </a:p>
        </p:txBody>
      </p:sp>
      <p:sp>
        <p:nvSpPr>
          <p:cNvPr id="12" name="TextBox 11">
            <a:extLst>
              <a:ext uri="{FF2B5EF4-FFF2-40B4-BE49-F238E27FC236}">
                <a16:creationId xmlns:a16="http://schemas.microsoft.com/office/drawing/2014/main" id="{A9134CF6-3021-12C3-947B-694DD5A4CD64}"/>
              </a:ext>
            </a:extLst>
          </p:cNvPr>
          <p:cNvSpPr txBox="1"/>
          <p:nvPr/>
        </p:nvSpPr>
        <p:spPr>
          <a:xfrm>
            <a:off x="7620002" y="2908300"/>
            <a:ext cx="4571998" cy="369332"/>
          </a:xfrm>
          <a:prstGeom prst="rect">
            <a:avLst/>
          </a:prstGeom>
          <a:noFill/>
        </p:spPr>
        <p:txBody>
          <a:bodyPr wrap="square" rtlCol="0">
            <a:spAutoFit/>
          </a:bodyPr>
          <a:lstStyle/>
          <a:p>
            <a:r>
              <a:rPr lang="en-US" dirty="0"/>
              <a:t>Unique values in each column</a:t>
            </a:r>
          </a:p>
        </p:txBody>
      </p:sp>
    </p:spTree>
    <p:extLst>
      <p:ext uri="{BB962C8B-B14F-4D97-AF65-F5344CB8AC3E}">
        <p14:creationId xmlns:p14="http://schemas.microsoft.com/office/powerpoint/2010/main" val="1822592009"/>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236</TotalTime>
  <Words>1979</Words>
  <Application>Microsoft Office PowerPoint</Application>
  <PresentationFormat>Widescreen</PresentationFormat>
  <Paragraphs>191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SimSun</vt:lpstr>
      <vt:lpstr>Arial</vt:lpstr>
      <vt:lpstr>Avenir Next LT Pro</vt:lpstr>
      <vt:lpstr>Avenir Next LT Pro Light</vt:lpstr>
      <vt:lpstr>Sitka Subheading</vt:lpstr>
      <vt:lpstr>Symbol</vt:lpstr>
      <vt:lpstr>Times New Roman</vt:lpstr>
      <vt:lpstr>PebbleVTI</vt:lpstr>
      <vt:lpstr>Relationship of Different Biochemical and Clinical Markers with Liver Cirrhosis Stages</vt:lpstr>
      <vt:lpstr>Introduction</vt:lpstr>
      <vt:lpstr>Dataset</vt:lpstr>
      <vt:lpstr>PowerPoint Presentation</vt:lpstr>
      <vt:lpstr>Data Cleaning  and  Exploratory Data Analyses</vt:lpstr>
      <vt:lpstr>Data Cleaning</vt:lpstr>
      <vt:lpstr>PowerPoint Presentation</vt:lpstr>
      <vt:lpstr>Exploratory Data Analysis</vt:lpstr>
      <vt:lpstr>PowerPoint Presentation</vt:lpstr>
      <vt:lpstr>Hypothesis Testing using Tableau</vt:lpstr>
      <vt:lpstr>Hypothesis</vt:lpstr>
      <vt:lpstr>Null hypothesis and Alternative hypothesis</vt:lpstr>
      <vt:lpstr>Hypothesis 1- Patients receiving different drugs have different survival rates. </vt:lpstr>
      <vt:lpstr>PowerPoint Presentation</vt:lpstr>
      <vt:lpstr>PowerPoint Presentation</vt:lpstr>
      <vt:lpstr>PowerPoint Presentation</vt:lpstr>
      <vt:lpstr>Hypothesis 2- The presence of ascites, hepatomegaly, or edema is more frequent at higher stages of liver cirrhosis.</vt:lpstr>
      <vt:lpstr>PowerPoint Presentation</vt:lpstr>
      <vt:lpstr>PowerPoint Presentation</vt:lpstr>
      <vt:lpstr>PowerPoint Presentation</vt:lpstr>
      <vt:lpstr>Hypothesis 3- Cholesterol levels are not significantly different between patients with and without edema. </vt:lpstr>
      <vt:lpstr>PowerPoint Presentation</vt:lpstr>
      <vt:lpstr>PowerPoint Presentation</vt:lpstr>
      <vt:lpstr>PowerPoint Presentation</vt:lpstr>
      <vt:lpstr>Hypothesis 4- There is no significant relationship between age and prothrombin time. </vt:lpstr>
      <vt:lpstr>PowerPoint Presentation</vt:lpstr>
      <vt:lpstr>PowerPoint Presentation</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Relationship of Different Biochemical and Clinical Markers with Liver Cirrhosis Stages</dc:title>
  <dc:creator>dhayani Italiya</dc:creator>
  <cp:lastModifiedBy>dhayani Italiya</cp:lastModifiedBy>
  <cp:revision>1</cp:revision>
  <dcterms:created xsi:type="dcterms:W3CDTF">2024-05-07T19:44:28Z</dcterms:created>
  <dcterms:modified xsi:type="dcterms:W3CDTF">2024-05-07T23:40:59Z</dcterms:modified>
</cp:coreProperties>
</file>