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52" d="100"/>
          <a:sy n="152" d="100"/>
        </p:scale>
        <p:origin x="2060" y="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9E39047-29BD-4259-889C-6F94BF3E31C7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0E55A631-AC06-435E-A09D-15A496A09A93}">
      <dgm:prSet/>
      <dgm:spPr/>
      <dgm:t>
        <a:bodyPr/>
        <a:lstStyle/>
        <a:p>
          <a:pPr>
            <a:defRPr cap="all"/>
          </a:pPr>
          <a:r>
            <a:rPr lang="en-US"/>
            <a:t>The system simulates three clients using federated learning.</a:t>
          </a:r>
        </a:p>
      </dgm:t>
    </dgm:pt>
    <dgm:pt modelId="{DC748824-3407-45A7-9911-4FE51D4AC0F6}" type="parTrans" cxnId="{0FB933CB-9270-4CC9-B5B2-B2E2460A218C}">
      <dgm:prSet/>
      <dgm:spPr/>
      <dgm:t>
        <a:bodyPr/>
        <a:lstStyle/>
        <a:p>
          <a:endParaRPr lang="en-US"/>
        </a:p>
      </dgm:t>
    </dgm:pt>
    <dgm:pt modelId="{DFE43C76-B585-4E80-B299-699C5561CFDE}" type="sibTrans" cxnId="{0FB933CB-9270-4CC9-B5B2-B2E2460A218C}">
      <dgm:prSet/>
      <dgm:spPr/>
      <dgm:t>
        <a:bodyPr/>
        <a:lstStyle/>
        <a:p>
          <a:endParaRPr lang="en-US"/>
        </a:p>
      </dgm:t>
    </dgm:pt>
    <dgm:pt modelId="{96FB215D-9ACC-4C3A-A80F-7DF850CAD114}">
      <dgm:prSet/>
      <dgm:spPr/>
      <dgm:t>
        <a:bodyPr/>
        <a:lstStyle/>
        <a:p>
          <a:pPr>
            <a:defRPr cap="all"/>
          </a:pPr>
          <a:r>
            <a:rPr lang="en-US"/>
            <a:t>A central coordinator aggregates model updates.</a:t>
          </a:r>
        </a:p>
      </dgm:t>
    </dgm:pt>
    <dgm:pt modelId="{B25C4314-62AC-48B1-A6DD-680E6F53339D}" type="parTrans" cxnId="{BA11483E-A1C6-41AD-BD3B-3D800D5FF9CA}">
      <dgm:prSet/>
      <dgm:spPr/>
      <dgm:t>
        <a:bodyPr/>
        <a:lstStyle/>
        <a:p>
          <a:endParaRPr lang="en-US"/>
        </a:p>
      </dgm:t>
    </dgm:pt>
    <dgm:pt modelId="{83DEA5A9-A12B-46F9-A5D6-6220F22BDB5D}" type="sibTrans" cxnId="{BA11483E-A1C6-41AD-BD3B-3D800D5FF9CA}">
      <dgm:prSet/>
      <dgm:spPr/>
      <dgm:t>
        <a:bodyPr/>
        <a:lstStyle/>
        <a:p>
          <a:endParaRPr lang="en-US"/>
        </a:p>
      </dgm:t>
    </dgm:pt>
    <dgm:pt modelId="{84E456D1-B204-483B-935B-B7887C44BFC6}">
      <dgm:prSet/>
      <dgm:spPr/>
      <dgm:t>
        <a:bodyPr/>
        <a:lstStyle/>
        <a:p>
          <a:pPr>
            <a:defRPr cap="all"/>
          </a:pPr>
          <a:r>
            <a:rPr lang="en-US"/>
            <a:t>No raw data leaves the client devices.</a:t>
          </a:r>
        </a:p>
      </dgm:t>
    </dgm:pt>
    <dgm:pt modelId="{A0E49654-ABA5-4951-B6FD-6B626D5B11F3}" type="parTrans" cxnId="{A8148AAA-97F3-47C8-B71C-A2E462F8784E}">
      <dgm:prSet/>
      <dgm:spPr/>
      <dgm:t>
        <a:bodyPr/>
        <a:lstStyle/>
        <a:p>
          <a:endParaRPr lang="en-US"/>
        </a:p>
      </dgm:t>
    </dgm:pt>
    <dgm:pt modelId="{17B21871-56D1-422A-AC2F-8371B2A05115}" type="sibTrans" cxnId="{A8148AAA-97F3-47C8-B71C-A2E462F8784E}">
      <dgm:prSet/>
      <dgm:spPr/>
      <dgm:t>
        <a:bodyPr/>
        <a:lstStyle/>
        <a:p>
          <a:endParaRPr lang="en-US"/>
        </a:p>
      </dgm:t>
    </dgm:pt>
    <dgm:pt modelId="{A1D500EB-C7AE-4ABA-A072-23C55972492A}" type="pres">
      <dgm:prSet presAssocID="{29E39047-29BD-4259-889C-6F94BF3E31C7}" presName="root" presStyleCnt="0">
        <dgm:presLayoutVars>
          <dgm:dir/>
          <dgm:resizeHandles val="exact"/>
        </dgm:presLayoutVars>
      </dgm:prSet>
      <dgm:spPr/>
    </dgm:pt>
    <dgm:pt modelId="{923A5D9F-8475-45CD-A52E-2146E9EE52EA}" type="pres">
      <dgm:prSet presAssocID="{0E55A631-AC06-435E-A09D-15A496A09A93}" presName="compNode" presStyleCnt="0"/>
      <dgm:spPr/>
    </dgm:pt>
    <dgm:pt modelId="{3A10D30B-9BC2-484B-BFFA-E9471D2ECEEB}" type="pres">
      <dgm:prSet presAssocID="{0E55A631-AC06-435E-A09D-15A496A09A93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0ED51C65-F06F-40A0-87EA-B9908F392E37}" type="pres">
      <dgm:prSet presAssocID="{0E55A631-AC06-435E-A09D-15A496A09A9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F7BA0892-B3EE-40FC-8D5C-7251E35EB92B}" type="pres">
      <dgm:prSet presAssocID="{0E55A631-AC06-435E-A09D-15A496A09A93}" presName="spaceRect" presStyleCnt="0"/>
      <dgm:spPr/>
    </dgm:pt>
    <dgm:pt modelId="{86C8C664-A956-47C5-B0EE-8E67B6584FDC}" type="pres">
      <dgm:prSet presAssocID="{0E55A631-AC06-435E-A09D-15A496A09A93}" presName="textRect" presStyleLbl="revTx" presStyleIdx="0" presStyleCnt="3">
        <dgm:presLayoutVars>
          <dgm:chMax val="1"/>
          <dgm:chPref val="1"/>
        </dgm:presLayoutVars>
      </dgm:prSet>
      <dgm:spPr/>
    </dgm:pt>
    <dgm:pt modelId="{80995B72-C3F2-4734-A14B-9588F7A4E5A4}" type="pres">
      <dgm:prSet presAssocID="{DFE43C76-B585-4E80-B299-699C5561CFDE}" presName="sibTrans" presStyleCnt="0"/>
      <dgm:spPr/>
    </dgm:pt>
    <dgm:pt modelId="{1AB30A3F-59F9-451C-B135-3DE03610E0E4}" type="pres">
      <dgm:prSet presAssocID="{96FB215D-9ACC-4C3A-A80F-7DF850CAD114}" presName="compNode" presStyleCnt="0"/>
      <dgm:spPr/>
    </dgm:pt>
    <dgm:pt modelId="{9371D13E-2765-491B-A6ED-D1500FED43D3}" type="pres">
      <dgm:prSet presAssocID="{96FB215D-9ACC-4C3A-A80F-7DF850CAD114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B3B64CC0-746E-4341-8402-2D6A0649D59D}" type="pres">
      <dgm:prSet presAssocID="{96FB215D-9ACC-4C3A-A80F-7DF850CAD11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B70B87DA-CD11-4B1A-9C85-BBE7CF6E7DE8}" type="pres">
      <dgm:prSet presAssocID="{96FB215D-9ACC-4C3A-A80F-7DF850CAD114}" presName="spaceRect" presStyleCnt="0"/>
      <dgm:spPr/>
    </dgm:pt>
    <dgm:pt modelId="{5B1B73C2-32BA-4091-B443-655C1ADB6432}" type="pres">
      <dgm:prSet presAssocID="{96FB215D-9ACC-4C3A-A80F-7DF850CAD114}" presName="textRect" presStyleLbl="revTx" presStyleIdx="1" presStyleCnt="3">
        <dgm:presLayoutVars>
          <dgm:chMax val="1"/>
          <dgm:chPref val="1"/>
        </dgm:presLayoutVars>
      </dgm:prSet>
      <dgm:spPr/>
    </dgm:pt>
    <dgm:pt modelId="{45AF1AD3-DB98-43D2-9110-66A3B825F6E3}" type="pres">
      <dgm:prSet presAssocID="{83DEA5A9-A12B-46F9-A5D6-6220F22BDB5D}" presName="sibTrans" presStyleCnt="0"/>
      <dgm:spPr/>
    </dgm:pt>
    <dgm:pt modelId="{8599501E-2E89-4243-AD60-6FA0F620E3F8}" type="pres">
      <dgm:prSet presAssocID="{84E456D1-B204-483B-935B-B7887C44BFC6}" presName="compNode" presStyleCnt="0"/>
      <dgm:spPr/>
    </dgm:pt>
    <dgm:pt modelId="{C97A4EFA-FBB4-4AB8-A52B-696ECACDCB94}" type="pres">
      <dgm:prSet presAssocID="{84E456D1-B204-483B-935B-B7887C44BFC6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BAAEC965-0B35-499B-B9D5-46D1A74094AC}" type="pres">
      <dgm:prSet presAssocID="{84E456D1-B204-483B-935B-B7887C44BFC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0D4636C7-DCA5-47C9-8516-747FA1ECAF2A}" type="pres">
      <dgm:prSet presAssocID="{84E456D1-B204-483B-935B-B7887C44BFC6}" presName="spaceRect" presStyleCnt="0"/>
      <dgm:spPr/>
    </dgm:pt>
    <dgm:pt modelId="{096968B4-5A03-4597-A023-C41C6A208C59}" type="pres">
      <dgm:prSet presAssocID="{84E456D1-B204-483B-935B-B7887C44BFC6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6D44C21C-6EE2-4523-9869-BC01191AEA31}" type="presOf" srcId="{0E55A631-AC06-435E-A09D-15A496A09A93}" destId="{86C8C664-A956-47C5-B0EE-8E67B6584FDC}" srcOrd="0" destOrd="0" presId="urn:microsoft.com/office/officeart/2018/5/layout/IconLeafLabelList"/>
    <dgm:cxn modelId="{BA11483E-A1C6-41AD-BD3B-3D800D5FF9CA}" srcId="{29E39047-29BD-4259-889C-6F94BF3E31C7}" destId="{96FB215D-9ACC-4C3A-A80F-7DF850CAD114}" srcOrd="1" destOrd="0" parTransId="{B25C4314-62AC-48B1-A6DD-680E6F53339D}" sibTransId="{83DEA5A9-A12B-46F9-A5D6-6220F22BDB5D}"/>
    <dgm:cxn modelId="{EBD6DA3F-4553-4CAF-A3A1-6377EEC0B921}" type="presOf" srcId="{84E456D1-B204-483B-935B-B7887C44BFC6}" destId="{096968B4-5A03-4597-A023-C41C6A208C59}" srcOrd="0" destOrd="0" presId="urn:microsoft.com/office/officeart/2018/5/layout/IconLeafLabelList"/>
    <dgm:cxn modelId="{A8148AAA-97F3-47C8-B71C-A2E462F8784E}" srcId="{29E39047-29BD-4259-889C-6F94BF3E31C7}" destId="{84E456D1-B204-483B-935B-B7887C44BFC6}" srcOrd="2" destOrd="0" parTransId="{A0E49654-ABA5-4951-B6FD-6B626D5B11F3}" sibTransId="{17B21871-56D1-422A-AC2F-8371B2A05115}"/>
    <dgm:cxn modelId="{0FB933CB-9270-4CC9-B5B2-B2E2460A218C}" srcId="{29E39047-29BD-4259-889C-6F94BF3E31C7}" destId="{0E55A631-AC06-435E-A09D-15A496A09A93}" srcOrd="0" destOrd="0" parTransId="{DC748824-3407-45A7-9911-4FE51D4AC0F6}" sibTransId="{DFE43C76-B585-4E80-B299-699C5561CFDE}"/>
    <dgm:cxn modelId="{5117CCD6-34E8-49AC-A5B8-6C3D2D09376F}" type="presOf" srcId="{96FB215D-9ACC-4C3A-A80F-7DF850CAD114}" destId="{5B1B73C2-32BA-4091-B443-655C1ADB6432}" srcOrd="0" destOrd="0" presId="urn:microsoft.com/office/officeart/2018/5/layout/IconLeafLabelList"/>
    <dgm:cxn modelId="{B4EF0CF9-C2CF-44EB-B797-8A146A2F25D3}" type="presOf" srcId="{29E39047-29BD-4259-889C-6F94BF3E31C7}" destId="{A1D500EB-C7AE-4ABA-A072-23C55972492A}" srcOrd="0" destOrd="0" presId="urn:microsoft.com/office/officeart/2018/5/layout/IconLeafLabelList"/>
    <dgm:cxn modelId="{9A362A26-1C65-4036-B542-3E4254FA785F}" type="presParOf" srcId="{A1D500EB-C7AE-4ABA-A072-23C55972492A}" destId="{923A5D9F-8475-45CD-A52E-2146E9EE52EA}" srcOrd="0" destOrd="0" presId="urn:microsoft.com/office/officeart/2018/5/layout/IconLeafLabelList"/>
    <dgm:cxn modelId="{687E1FDA-3F6B-43F5-BA76-884D9CC44CEB}" type="presParOf" srcId="{923A5D9F-8475-45CD-A52E-2146E9EE52EA}" destId="{3A10D30B-9BC2-484B-BFFA-E9471D2ECEEB}" srcOrd="0" destOrd="0" presId="urn:microsoft.com/office/officeart/2018/5/layout/IconLeafLabelList"/>
    <dgm:cxn modelId="{7E9DCAF7-5E07-4001-AF82-705912D34388}" type="presParOf" srcId="{923A5D9F-8475-45CD-A52E-2146E9EE52EA}" destId="{0ED51C65-F06F-40A0-87EA-B9908F392E37}" srcOrd="1" destOrd="0" presId="urn:microsoft.com/office/officeart/2018/5/layout/IconLeafLabelList"/>
    <dgm:cxn modelId="{4F43C53B-DDEA-414D-897F-D194D78E341D}" type="presParOf" srcId="{923A5D9F-8475-45CD-A52E-2146E9EE52EA}" destId="{F7BA0892-B3EE-40FC-8D5C-7251E35EB92B}" srcOrd="2" destOrd="0" presId="urn:microsoft.com/office/officeart/2018/5/layout/IconLeafLabelList"/>
    <dgm:cxn modelId="{7525462D-CBC3-4F33-9D2A-099481D199B3}" type="presParOf" srcId="{923A5D9F-8475-45CD-A52E-2146E9EE52EA}" destId="{86C8C664-A956-47C5-B0EE-8E67B6584FDC}" srcOrd="3" destOrd="0" presId="urn:microsoft.com/office/officeart/2018/5/layout/IconLeafLabelList"/>
    <dgm:cxn modelId="{6EB03F99-1E50-4A7E-B294-E1305362B0D1}" type="presParOf" srcId="{A1D500EB-C7AE-4ABA-A072-23C55972492A}" destId="{80995B72-C3F2-4734-A14B-9588F7A4E5A4}" srcOrd="1" destOrd="0" presId="urn:microsoft.com/office/officeart/2018/5/layout/IconLeafLabelList"/>
    <dgm:cxn modelId="{64816F3C-7E6F-4EB8-8AA0-9490A508E2F9}" type="presParOf" srcId="{A1D500EB-C7AE-4ABA-A072-23C55972492A}" destId="{1AB30A3F-59F9-451C-B135-3DE03610E0E4}" srcOrd="2" destOrd="0" presId="urn:microsoft.com/office/officeart/2018/5/layout/IconLeafLabelList"/>
    <dgm:cxn modelId="{6427AE3E-67A3-4589-AA4E-DF4EFFAF4822}" type="presParOf" srcId="{1AB30A3F-59F9-451C-B135-3DE03610E0E4}" destId="{9371D13E-2765-491B-A6ED-D1500FED43D3}" srcOrd="0" destOrd="0" presId="urn:microsoft.com/office/officeart/2018/5/layout/IconLeafLabelList"/>
    <dgm:cxn modelId="{F3F34420-1CD7-437E-AAB3-6DDEC730AB93}" type="presParOf" srcId="{1AB30A3F-59F9-451C-B135-3DE03610E0E4}" destId="{B3B64CC0-746E-4341-8402-2D6A0649D59D}" srcOrd="1" destOrd="0" presId="urn:microsoft.com/office/officeart/2018/5/layout/IconLeafLabelList"/>
    <dgm:cxn modelId="{7C309123-1D17-41E1-8F13-AFB4C0383CFF}" type="presParOf" srcId="{1AB30A3F-59F9-451C-B135-3DE03610E0E4}" destId="{B70B87DA-CD11-4B1A-9C85-BBE7CF6E7DE8}" srcOrd="2" destOrd="0" presId="urn:microsoft.com/office/officeart/2018/5/layout/IconLeafLabelList"/>
    <dgm:cxn modelId="{91A32893-A502-406B-B7F3-F242C6057114}" type="presParOf" srcId="{1AB30A3F-59F9-451C-B135-3DE03610E0E4}" destId="{5B1B73C2-32BA-4091-B443-655C1ADB6432}" srcOrd="3" destOrd="0" presId="urn:microsoft.com/office/officeart/2018/5/layout/IconLeafLabelList"/>
    <dgm:cxn modelId="{8AE7CA10-97A3-4EDD-B80B-B0FEAD581D95}" type="presParOf" srcId="{A1D500EB-C7AE-4ABA-A072-23C55972492A}" destId="{45AF1AD3-DB98-43D2-9110-66A3B825F6E3}" srcOrd="3" destOrd="0" presId="urn:microsoft.com/office/officeart/2018/5/layout/IconLeafLabelList"/>
    <dgm:cxn modelId="{16EC7F5A-9022-4EFC-A081-DFFD4B7BED53}" type="presParOf" srcId="{A1D500EB-C7AE-4ABA-A072-23C55972492A}" destId="{8599501E-2E89-4243-AD60-6FA0F620E3F8}" srcOrd="4" destOrd="0" presId="urn:microsoft.com/office/officeart/2018/5/layout/IconLeafLabelList"/>
    <dgm:cxn modelId="{854A33F8-679C-4E2D-AFA7-7F4F0D5BD009}" type="presParOf" srcId="{8599501E-2E89-4243-AD60-6FA0F620E3F8}" destId="{C97A4EFA-FBB4-4AB8-A52B-696ECACDCB94}" srcOrd="0" destOrd="0" presId="urn:microsoft.com/office/officeart/2018/5/layout/IconLeafLabelList"/>
    <dgm:cxn modelId="{9DC01B82-3AE7-4277-B30D-A024065BFCF3}" type="presParOf" srcId="{8599501E-2E89-4243-AD60-6FA0F620E3F8}" destId="{BAAEC965-0B35-499B-B9D5-46D1A74094AC}" srcOrd="1" destOrd="0" presId="urn:microsoft.com/office/officeart/2018/5/layout/IconLeafLabelList"/>
    <dgm:cxn modelId="{448C972D-4976-4DB6-8F70-BA2F59C2C9A3}" type="presParOf" srcId="{8599501E-2E89-4243-AD60-6FA0F620E3F8}" destId="{0D4636C7-DCA5-47C9-8516-747FA1ECAF2A}" srcOrd="2" destOrd="0" presId="urn:microsoft.com/office/officeart/2018/5/layout/IconLeafLabelList"/>
    <dgm:cxn modelId="{80B25E7E-A3AE-41D0-8611-085CFE12A523}" type="presParOf" srcId="{8599501E-2E89-4243-AD60-6FA0F620E3F8}" destId="{096968B4-5A03-4597-A023-C41C6A208C59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1E7A86A-B419-498A-ADE9-1B1F14E03910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E5BB5D2-E909-4EA5-B2D9-F922B81395C6}">
      <dgm:prSet/>
      <dgm:spPr/>
      <dgm:t>
        <a:bodyPr/>
        <a:lstStyle/>
        <a:p>
          <a:r>
            <a:rPr lang="en-US"/>
            <a:t>Supports cross-bank fraud detection without violating data privacy laws.</a:t>
          </a:r>
        </a:p>
      </dgm:t>
    </dgm:pt>
    <dgm:pt modelId="{BD66EC8C-0C86-464D-8954-7A196A0490EE}" type="parTrans" cxnId="{C5DF0BCE-4968-4D6D-AD70-AF081EAFEFC8}">
      <dgm:prSet/>
      <dgm:spPr/>
      <dgm:t>
        <a:bodyPr/>
        <a:lstStyle/>
        <a:p>
          <a:endParaRPr lang="en-US"/>
        </a:p>
      </dgm:t>
    </dgm:pt>
    <dgm:pt modelId="{72BB5D5C-65C7-44F7-BB0B-CA462C9871B7}" type="sibTrans" cxnId="{C5DF0BCE-4968-4D6D-AD70-AF081EAFEFC8}">
      <dgm:prSet/>
      <dgm:spPr/>
      <dgm:t>
        <a:bodyPr/>
        <a:lstStyle/>
        <a:p>
          <a:endParaRPr lang="en-US"/>
        </a:p>
      </dgm:t>
    </dgm:pt>
    <dgm:pt modelId="{9557F49B-6675-4D41-8C34-D28ED19EC5A1}">
      <dgm:prSet/>
      <dgm:spPr/>
      <dgm:t>
        <a:bodyPr/>
        <a:lstStyle/>
        <a:p>
          <a:r>
            <a:rPr lang="en-US"/>
            <a:t>Aligned with GDPR and PCI-DSS guidelines.</a:t>
          </a:r>
        </a:p>
      </dgm:t>
    </dgm:pt>
    <dgm:pt modelId="{B45BE6C6-288A-43CB-912E-CDCC09DCDC4B}" type="parTrans" cxnId="{49CB3CA5-E9D4-4B13-AA25-C101402B0B38}">
      <dgm:prSet/>
      <dgm:spPr/>
      <dgm:t>
        <a:bodyPr/>
        <a:lstStyle/>
        <a:p>
          <a:endParaRPr lang="en-US"/>
        </a:p>
      </dgm:t>
    </dgm:pt>
    <dgm:pt modelId="{BCFE4CE9-B0DB-4FC4-8EE5-0E765553F526}" type="sibTrans" cxnId="{49CB3CA5-E9D4-4B13-AA25-C101402B0B38}">
      <dgm:prSet/>
      <dgm:spPr/>
      <dgm:t>
        <a:bodyPr/>
        <a:lstStyle/>
        <a:p>
          <a:endParaRPr lang="en-US"/>
        </a:p>
      </dgm:t>
    </dgm:pt>
    <dgm:pt modelId="{8D091933-261D-47FF-BA94-549718083823}">
      <dgm:prSet/>
      <dgm:spPr/>
      <dgm:t>
        <a:bodyPr/>
        <a:lstStyle/>
        <a:p>
          <a:r>
            <a:rPr lang="en-US"/>
            <a:t>Promotes safe, collaborative AI in financial ecosystems.</a:t>
          </a:r>
        </a:p>
      </dgm:t>
    </dgm:pt>
    <dgm:pt modelId="{70146774-10CC-49BF-8675-EB74A9DAA78A}" type="parTrans" cxnId="{7F04B801-4D14-4298-9E33-155DBFDA3889}">
      <dgm:prSet/>
      <dgm:spPr/>
      <dgm:t>
        <a:bodyPr/>
        <a:lstStyle/>
        <a:p>
          <a:endParaRPr lang="en-US"/>
        </a:p>
      </dgm:t>
    </dgm:pt>
    <dgm:pt modelId="{B1FA6EA2-FC28-4AE1-8DB3-C07269258B90}" type="sibTrans" cxnId="{7F04B801-4D14-4298-9E33-155DBFDA3889}">
      <dgm:prSet/>
      <dgm:spPr/>
      <dgm:t>
        <a:bodyPr/>
        <a:lstStyle/>
        <a:p>
          <a:endParaRPr lang="en-US"/>
        </a:p>
      </dgm:t>
    </dgm:pt>
    <dgm:pt modelId="{72527086-F34B-49FA-A251-7D5E7D007542}" type="pres">
      <dgm:prSet presAssocID="{D1E7A86A-B419-498A-ADE9-1B1F14E03910}" presName="linear" presStyleCnt="0">
        <dgm:presLayoutVars>
          <dgm:animLvl val="lvl"/>
          <dgm:resizeHandles val="exact"/>
        </dgm:presLayoutVars>
      </dgm:prSet>
      <dgm:spPr/>
    </dgm:pt>
    <dgm:pt modelId="{A95491A1-4C20-46D9-9BDB-7EE38A5CE494}" type="pres">
      <dgm:prSet presAssocID="{0E5BB5D2-E909-4EA5-B2D9-F922B81395C6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785A8BA-1007-4391-AEA2-58AB342EDA90}" type="pres">
      <dgm:prSet presAssocID="{72BB5D5C-65C7-44F7-BB0B-CA462C9871B7}" presName="spacer" presStyleCnt="0"/>
      <dgm:spPr/>
    </dgm:pt>
    <dgm:pt modelId="{B1CA19B1-7B9E-443E-97D2-84EF3F0C7D38}" type="pres">
      <dgm:prSet presAssocID="{9557F49B-6675-4D41-8C34-D28ED19EC5A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57CCA46-1F00-4F3C-BC6D-DECD96098493}" type="pres">
      <dgm:prSet presAssocID="{BCFE4CE9-B0DB-4FC4-8EE5-0E765553F526}" presName="spacer" presStyleCnt="0"/>
      <dgm:spPr/>
    </dgm:pt>
    <dgm:pt modelId="{35418864-6D0B-4B52-91EB-9AA28EEB5E4B}" type="pres">
      <dgm:prSet presAssocID="{8D091933-261D-47FF-BA94-549718083823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7F04B801-4D14-4298-9E33-155DBFDA3889}" srcId="{D1E7A86A-B419-498A-ADE9-1B1F14E03910}" destId="{8D091933-261D-47FF-BA94-549718083823}" srcOrd="2" destOrd="0" parTransId="{70146774-10CC-49BF-8675-EB74A9DAA78A}" sibTransId="{B1FA6EA2-FC28-4AE1-8DB3-C07269258B90}"/>
    <dgm:cxn modelId="{F4614153-BDA8-4672-A5F1-6DB5C3CF65A1}" type="presOf" srcId="{9557F49B-6675-4D41-8C34-D28ED19EC5A1}" destId="{B1CA19B1-7B9E-443E-97D2-84EF3F0C7D38}" srcOrd="0" destOrd="0" presId="urn:microsoft.com/office/officeart/2005/8/layout/vList2"/>
    <dgm:cxn modelId="{FA35F993-33A7-4FC7-A030-FEBE115DD3A5}" type="presOf" srcId="{D1E7A86A-B419-498A-ADE9-1B1F14E03910}" destId="{72527086-F34B-49FA-A251-7D5E7D007542}" srcOrd="0" destOrd="0" presId="urn:microsoft.com/office/officeart/2005/8/layout/vList2"/>
    <dgm:cxn modelId="{49CB3CA5-E9D4-4B13-AA25-C101402B0B38}" srcId="{D1E7A86A-B419-498A-ADE9-1B1F14E03910}" destId="{9557F49B-6675-4D41-8C34-D28ED19EC5A1}" srcOrd="1" destOrd="0" parTransId="{B45BE6C6-288A-43CB-912E-CDCC09DCDC4B}" sibTransId="{BCFE4CE9-B0DB-4FC4-8EE5-0E765553F526}"/>
    <dgm:cxn modelId="{18812EAE-9522-46BA-93B9-3A8E22D45B0B}" type="presOf" srcId="{0E5BB5D2-E909-4EA5-B2D9-F922B81395C6}" destId="{A95491A1-4C20-46D9-9BDB-7EE38A5CE494}" srcOrd="0" destOrd="0" presId="urn:microsoft.com/office/officeart/2005/8/layout/vList2"/>
    <dgm:cxn modelId="{C5DF0BCE-4968-4D6D-AD70-AF081EAFEFC8}" srcId="{D1E7A86A-B419-498A-ADE9-1B1F14E03910}" destId="{0E5BB5D2-E909-4EA5-B2D9-F922B81395C6}" srcOrd="0" destOrd="0" parTransId="{BD66EC8C-0C86-464D-8954-7A196A0490EE}" sibTransId="{72BB5D5C-65C7-44F7-BB0B-CA462C9871B7}"/>
    <dgm:cxn modelId="{475A01EE-E439-4ACD-B6C1-C978ABCA1B7C}" type="presOf" srcId="{8D091933-261D-47FF-BA94-549718083823}" destId="{35418864-6D0B-4B52-91EB-9AA28EEB5E4B}" srcOrd="0" destOrd="0" presId="urn:microsoft.com/office/officeart/2005/8/layout/vList2"/>
    <dgm:cxn modelId="{5C9FCC39-951B-42C8-9FBA-E39F31ADD7E5}" type="presParOf" srcId="{72527086-F34B-49FA-A251-7D5E7D007542}" destId="{A95491A1-4C20-46D9-9BDB-7EE38A5CE494}" srcOrd="0" destOrd="0" presId="urn:microsoft.com/office/officeart/2005/8/layout/vList2"/>
    <dgm:cxn modelId="{8B9C8162-950D-400C-9EBD-76072847980C}" type="presParOf" srcId="{72527086-F34B-49FA-A251-7D5E7D007542}" destId="{9785A8BA-1007-4391-AEA2-58AB342EDA90}" srcOrd="1" destOrd="0" presId="urn:microsoft.com/office/officeart/2005/8/layout/vList2"/>
    <dgm:cxn modelId="{26EC813C-64DB-4018-ACCD-E6F3AFFD2F65}" type="presParOf" srcId="{72527086-F34B-49FA-A251-7D5E7D007542}" destId="{B1CA19B1-7B9E-443E-97D2-84EF3F0C7D38}" srcOrd="2" destOrd="0" presId="urn:microsoft.com/office/officeart/2005/8/layout/vList2"/>
    <dgm:cxn modelId="{0ED97330-26BC-4139-92C2-B9676559D97B}" type="presParOf" srcId="{72527086-F34B-49FA-A251-7D5E7D007542}" destId="{557CCA46-1F00-4F3C-BC6D-DECD96098493}" srcOrd="3" destOrd="0" presId="urn:microsoft.com/office/officeart/2005/8/layout/vList2"/>
    <dgm:cxn modelId="{F0CAD7D0-22A8-4D0D-B51F-8C5BE68F1779}" type="presParOf" srcId="{72527086-F34B-49FA-A251-7D5E7D007542}" destId="{35418864-6D0B-4B52-91EB-9AA28EEB5E4B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B6C36E0-6EE0-4343-B06E-D3CE80047FA2}" type="doc">
      <dgm:prSet loTypeId="urn:microsoft.com/office/officeart/2008/layout/LinedList" loCatId="list" qsTypeId="urn:microsoft.com/office/officeart/2005/8/quickstyle/simple2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551CA544-51A3-4B76-98D2-6B6BAF21922D}">
      <dgm:prSet/>
      <dgm:spPr/>
      <dgm:t>
        <a:bodyPr/>
        <a:lstStyle/>
        <a:p>
          <a:r>
            <a:rPr lang="en-US"/>
            <a:t>✅ Federated fraud model working on synthetic data</a:t>
          </a:r>
        </a:p>
      </dgm:t>
    </dgm:pt>
    <dgm:pt modelId="{94589CFE-2265-4FD4-A34C-6DE5D221A2D0}" type="parTrans" cxnId="{C17BCE10-3957-4142-822F-B986741AEA95}">
      <dgm:prSet/>
      <dgm:spPr/>
      <dgm:t>
        <a:bodyPr/>
        <a:lstStyle/>
        <a:p>
          <a:endParaRPr lang="en-US"/>
        </a:p>
      </dgm:t>
    </dgm:pt>
    <dgm:pt modelId="{7A735F17-6F69-4982-9205-229B1F24B04B}" type="sibTrans" cxnId="{C17BCE10-3957-4142-822F-B986741AEA95}">
      <dgm:prSet/>
      <dgm:spPr/>
      <dgm:t>
        <a:bodyPr/>
        <a:lstStyle/>
        <a:p>
          <a:endParaRPr lang="en-US"/>
        </a:p>
      </dgm:t>
    </dgm:pt>
    <dgm:pt modelId="{9C475F35-CBFB-4CAB-9719-1EC3AE04B1B8}">
      <dgm:prSet/>
      <dgm:spPr/>
      <dgm:t>
        <a:bodyPr/>
        <a:lstStyle/>
        <a:p>
          <a:r>
            <a:rPr lang="en-US"/>
            <a:t>🔜 Benchmarking and real-data simulation</a:t>
          </a:r>
        </a:p>
      </dgm:t>
    </dgm:pt>
    <dgm:pt modelId="{4438BB38-51B7-4F1F-A20A-5A39AD3230AB}" type="parTrans" cxnId="{81E1B819-BAE7-4D43-8FEC-225579AB42D6}">
      <dgm:prSet/>
      <dgm:spPr/>
      <dgm:t>
        <a:bodyPr/>
        <a:lstStyle/>
        <a:p>
          <a:endParaRPr lang="en-US"/>
        </a:p>
      </dgm:t>
    </dgm:pt>
    <dgm:pt modelId="{59E58167-4695-4889-8D7F-54FA8E7546D0}" type="sibTrans" cxnId="{81E1B819-BAE7-4D43-8FEC-225579AB42D6}">
      <dgm:prSet/>
      <dgm:spPr/>
      <dgm:t>
        <a:bodyPr/>
        <a:lstStyle/>
        <a:p>
          <a:endParaRPr lang="en-US"/>
        </a:p>
      </dgm:t>
    </dgm:pt>
    <dgm:pt modelId="{E7C21025-5B15-4D2E-9A7B-8053EBAF870D}">
      <dgm:prSet/>
      <dgm:spPr/>
      <dgm:t>
        <a:bodyPr/>
        <a:lstStyle/>
        <a:p>
          <a:r>
            <a:rPr lang="en-US"/>
            <a:t>🚀 Future: deployment with secure aggregation and real-time scoring</a:t>
          </a:r>
        </a:p>
      </dgm:t>
    </dgm:pt>
    <dgm:pt modelId="{CE38AAE8-CF1F-424A-AC5B-69B65538E6BA}" type="parTrans" cxnId="{099CF519-B59A-4999-A64C-76A8B021C849}">
      <dgm:prSet/>
      <dgm:spPr/>
      <dgm:t>
        <a:bodyPr/>
        <a:lstStyle/>
        <a:p>
          <a:endParaRPr lang="en-US"/>
        </a:p>
      </dgm:t>
    </dgm:pt>
    <dgm:pt modelId="{F958EE7C-8C1C-4480-8BEF-8C20E4AB5E2A}" type="sibTrans" cxnId="{099CF519-B59A-4999-A64C-76A8B021C849}">
      <dgm:prSet/>
      <dgm:spPr/>
      <dgm:t>
        <a:bodyPr/>
        <a:lstStyle/>
        <a:p>
          <a:endParaRPr lang="en-US"/>
        </a:p>
      </dgm:t>
    </dgm:pt>
    <dgm:pt modelId="{26F2D2DC-D3B9-4742-BD7F-9ED7464328C4}" type="pres">
      <dgm:prSet presAssocID="{EB6C36E0-6EE0-4343-B06E-D3CE80047FA2}" presName="vert0" presStyleCnt="0">
        <dgm:presLayoutVars>
          <dgm:dir/>
          <dgm:animOne val="branch"/>
          <dgm:animLvl val="lvl"/>
        </dgm:presLayoutVars>
      </dgm:prSet>
      <dgm:spPr/>
    </dgm:pt>
    <dgm:pt modelId="{9592D9B8-F7DD-43D5-81BD-335FB930FEB5}" type="pres">
      <dgm:prSet presAssocID="{551CA544-51A3-4B76-98D2-6B6BAF21922D}" presName="thickLine" presStyleLbl="alignNode1" presStyleIdx="0" presStyleCnt="3"/>
      <dgm:spPr/>
    </dgm:pt>
    <dgm:pt modelId="{D1461CF1-354B-4C54-8152-CA2ADC57A2E3}" type="pres">
      <dgm:prSet presAssocID="{551CA544-51A3-4B76-98D2-6B6BAF21922D}" presName="horz1" presStyleCnt="0"/>
      <dgm:spPr/>
    </dgm:pt>
    <dgm:pt modelId="{8D561A9A-1EFD-49D9-8E41-01C8E778AA55}" type="pres">
      <dgm:prSet presAssocID="{551CA544-51A3-4B76-98D2-6B6BAF21922D}" presName="tx1" presStyleLbl="revTx" presStyleIdx="0" presStyleCnt="3"/>
      <dgm:spPr/>
    </dgm:pt>
    <dgm:pt modelId="{AE98405F-2595-4CE6-BD15-0FD6EE7A5A43}" type="pres">
      <dgm:prSet presAssocID="{551CA544-51A3-4B76-98D2-6B6BAF21922D}" presName="vert1" presStyleCnt="0"/>
      <dgm:spPr/>
    </dgm:pt>
    <dgm:pt modelId="{DD37F0AC-0376-4D82-A268-53E08B0255B4}" type="pres">
      <dgm:prSet presAssocID="{9C475F35-CBFB-4CAB-9719-1EC3AE04B1B8}" presName="thickLine" presStyleLbl="alignNode1" presStyleIdx="1" presStyleCnt="3"/>
      <dgm:spPr/>
    </dgm:pt>
    <dgm:pt modelId="{6F1CD144-45B8-4FBD-9C66-90A4D4A0C1A8}" type="pres">
      <dgm:prSet presAssocID="{9C475F35-CBFB-4CAB-9719-1EC3AE04B1B8}" presName="horz1" presStyleCnt="0"/>
      <dgm:spPr/>
    </dgm:pt>
    <dgm:pt modelId="{04106C42-0CCF-44C6-A7C6-B52FE2F5B442}" type="pres">
      <dgm:prSet presAssocID="{9C475F35-CBFB-4CAB-9719-1EC3AE04B1B8}" presName="tx1" presStyleLbl="revTx" presStyleIdx="1" presStyleCnt="3"/>
      <dgm:spPr/>
    </dgm:pt>
    <dgm:pt modelId="{0C29A166-0AE3-4264-9D40-7CEB34D2EF87}" type="pres">
      <dgm:prSet presAssocID="{9C475F35-CBFB-4CAB-9719-1EC3AE04B1B8}" presName="vert1" presStyleCnt="0"/>
      <dgm:spPr/>
    </dgm:pt>
    <dgm:pt modelId="{45412D41-B349-4BED-A28D-D520C98BBAD7}" type="pres">
      <dgm:prSet presAssocID="{E7C21025-5B15-4D2E-9A7B-8053EBAF870D}" presName="thickLine" presStyleLbl="alignNode1" presStyleIdx="2" presStyleCnt="3"/>
      <dgm:spPr/>
    </dgm:pt>
    <dgm:pt modelId="{470C70BA-2C84-4C98-BDAD-C8B5FFEFC2CB}" type="pres">
      <dgm:prSet presAssocID="{E7C21025-5B15-4D2E-9A7B-8053EBAF870D}" presName="horz1" presStyleCnt="0"/>
      <dgm:spPr/>
    </dgm:pt>
    <dgm:pt modelId="{EF634AE9-2D51-4D5E-8770-A4FBC8DE9C3A}" type="pres">
      <dgm:prSet presAssocID="{E7C21025-5B15-4D2E-9A7B-8053EBAF870D}" presName="tx1" presStyleLbl="revTx" presStyleIdx="2" presStyleCnt="3"/>
      <dgm:spPr/>
    </dgm:pt>
    <dgm:pt modelId="{0E7A6B4E-9373-4E1B-A80B-1BB2D62E0BD3}" type="pres">
      <dgm:prSet presAssocID="{E7C21025-5B15-4D2E-9A7B-8053EBAF870D}" presName="vert1" presStyleCnt="0"/>
      <dgm:spPr/>
    </dgm:pt>
  </dgm:ptLst>
  <dgm:cxnLst>
    <dgm:cxn modelId="{C17BCE10-3957-4142-822F-B986741AEA95}" srcId="{EB6C36E0-6EE0-4343-B06E-D3CE80047FA2}" destId="{551CA544-51A3-4B76-98D2-6B6BAF21922D}" srcOrd="0" destOrd="0" parTransId="{94589CFE-2265-4FD4-A34C-6DE5D221A2D0}" sibTransId="{7A735F17-6F69-4982-9205-229B1F24B04B}"/>
    <dgm:cxn modelId="{81E1B819-BAE7-4D43-8FEC-225579AB42D6}" srcId="{EB6C36E0-6EE0-4343-B06E-D3CE80047FA2}" destId="{9C475F35-CBFB-4CAB-9719-1EC3AE04B1B8}" srcOrd="1" destOrd="0" parTransId="{4438BB38-51B7-4F1F-A20A-5A39AD3230AB}" sibTransId="{59E58167-4695-4889-8D7F-54FA8E7546D0}"/>
    <dgm:cxn modelId="{099CF519-B59A-4999-A64C-76A8B021C849}" srcId="{EB6C36E0-6EE0-4343-B06E-D3CE80047FA2}" destId="{E7C21025-5B15-4D2E-9A7B-8053EBAF870D}" srcOrd="2" destOrd="0" parTransId="{CE38AAE8-CF1F-424A-AC5B-69B65538E6BA}" sibTransId="{F958EE7C-8C1C-4480-8BEF-8C20E4AB5E2A}"/>
    <dgm:cxn modelId="{44A8212D-710B-4B5A-A50E-40D2B230E9A3}" type="presOf" srcId="{9C475F35-CBFB-4CAB-9719-1EC3AE04B1B8}" destId="{04106C42-0CCF-44C6-A7C6-B52FE2F5B442}" srcOrd="0" destOrd="0" presId="urn:microsoft.com/office/officeart/2008/layout/LinedList"/>
    <dgm:cxn modelId="{2222C871-5C2B-4802-8E15-FD90B4E1C5E8}" type="presOf" srcId="{E7C21025-5B15-4D2E-9A7B-8053EBAF870D}" destId="{EF634AE9-2D51-4D5E-8770-A4FBC8DE9C3A}" srcOrd="0" destOrd="0" presId="urn:microsoft.com/office/officeart/2008/layout/LinedList"/>
    <dgm:cxn modelId="{8F87E1E0-1F06-4A6A-B106-CD26BFA7A095}" type="presOf" srcId="{EB6C36E0-6EE0-4343-B06E-D3CE80047FA2}" destId="{26F2D2DC-D3B9-4742-BD7F-9ED7464328C4}" srcOrd="0" destOrd="0" presId="urn:microsoft.com/office/officeart/2008/layout/LinedList"/>
    <dgm:cxn modelId="{CFC886FD-3B9C-4F08-83CA-612698C3C094}" type="presOf" srcId="{551CA544-51A3-4B76-98D2-6B6BAF21922D}" destId="{8D561A9A-1EFD-49D9-8E41-01C8E778AA55}" srcOrd="0" destOrd="0" presId="urn:microsoft.com/office/officeart/2008/layout/LinedList"/>
    <dgm:cxn modelId="{5C46F619-2563-49B5-B9CA-F11663433ED3}" type="presParOf" srcId="{26F2D2DC-D3B9-4742-BD7F-9ED7464328C4}" destId="{9592D9B8-F7DD-43D5-81BD-335FB930FEB5}" srcOrd="0" destOrd="0" presId="urn:microsoft.com/office/officeart/2008/layout/LinedList"/>
    <dgm:cxn modelId="{45BE4C58-BE1F-48CB-951C-18BB70794C4A}" type="presParOf" srcId="{26F2D2DC-D3B9-4742-BD7F-9ED7464328C4}" destId="{D1461CF1-354B-4C54-8152-CA2ADC57A2E3}" srcOrd="1" destOrd="0" presId="urn:microsoft.com/office/officeart/2008/layout/LinedList"/>
    <dgm:cxn modelId="{DAEB2980-B520-41C1-A667-46803551A58F}" type="presParOf" srcId="{D1461CF1-354B-4C54-8152-CA2ADC57A2E3}" destId="{8D561A9A-1EFD-49D9-8E41-01C8E778AA55}" srcOrd="0" destOrd="0" presId="urn:microsoft.com/office/officeart/2008/layout/LinedList"/>
    <dgm:cxn modelId="{3339A2E0-9064-4009-A01E-846DA44B0650}" type="presParOf" srcId="{D1461CF1-354B-4C54-8152-CA2ADC57A2E3}" destId="{AE98405F-2595-4CE6-BD15-0FD6EE7A5A43}" srcOrd="1" destOrd="0" presId="urn:microsoft.com/office/officeart/2008/layout/LinedList"/>
    <dgm:cxn modelId="{5E9D269C-FDE3-4332-9D48-884EE5A907CD}" type="presParOf" srcId="{26F2D2DC-D3B9-4742-BD7F-9ED7464328C4}" destId="{DD37F0AC-0376-4D82-A268-53E08B0255B4}" srcOrd="2" destOrd="0" presId="urn:microsoft.com/office/officeart/2008/layout/LinedList"/>
    <dgm:cxn modelId="{0166F134-5243-4C76-92E3-A82F581E6142}" type="presParOf" srcId="{26F2D2DC-D3B9-4742-BD7F-9ED7464328C4}" destId="{6F1CD144-45B8-4FBD-9C66-90A4D4A0C1A8}" srcOrd="3" destOrd="0" presId="urn:microsoft.com/office/officeart/2008/layout/LinedList"/>
    <dgm:cxn modelId="{2D70A8C7-B81B-48FE-A3DF-DC236D54C477}" type="presParOf" srcId="{6F1CD144-45B8-4FBD-9C66-90A4D4A0C1A8}" destId="{04106C42-0CCF-44C6-A7C6-B52FE2F5B442}" srcOrd="0" destOrd="0" presId="urn:microsoft.com/office/officeart/2008/layout/LinedList"/>
    <dgm:cxn modelId="{15089752-F338-4893-B147-788BEE0E667E}" type="presParOf" srcId="{6F1CD144-45B8-4FBD-9C66-90A4D4A0C1A8}" destId="{0C29A166-0AE3-4264-9D40-7CEB34D2EF87}" srcOrd="1" destOrd="0" presId="urn:microsoft.com/office/officeart/2008/layout/LinedList"/>
    <dgm:cxn modelId="{D1A0D3B4-1927-4018-A18B-FA7C69FC06F3}" type="presParOf" srcId="{26F2D2DC-D3B9-4742-BD7F-9ED7464328C4}" destId="{45412D41-B349-4BED-A28D-D520C98BBAD7}" srcOrd="4" destOrd="0" presId="urn:microsoft.com/office/officeart/2008/layout/LinedList"/>
    <dgm:cxn modelId="{2C63A07C-A270-4C82-897D-15B216055CA6}" type="presParOf" srcId="{26F2D2DC-D3B9-4742-BD7F-9ED7464328C4}" destId="{470C70BA-2C84-4C98-BDAD-C8B5FFEFC2CB}" srcOrd="5" destOrd="0" presId="urn:microsoft.com/office/officeart/2008/layout/LinedList"/>
    <dgm:cxn modelId="{BD2C2259-91FC-465A-8BF0-BDD3EC756884}" type="presParOf" srcId="{470C70BA-2C84-4C98-BDAD-C8B5FFEFC2CB}" destId="{EF634AE9-2D51-4D5E-8770-A4FBC8DE9C3A}" srcOrd="0" destOrd="0" presId="urn:microsoft.com/office/officeart/2008/layout/LinedList"/>
    <dgm:cxn modelId="{8BF4BD4B-FB1A-4DB7-B926-9EF4844A5305}" type="presParOf" srcId="{470C70BA-2C84-4C98-BDAD-C8B5FFEFC2CB}" destId="{0E7A6B4E-9373-4E1B-A80B-1BB2D62E0BD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65DC770-9B74-4E6D-B4D9-CC9257CED990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C7804A71-211F-435F-AD2B-64596AAE09B4}">
      <dgm:prSet/>
      <dgm:spPr/>
      <dgm:t>
        <a:bodyPr/>
        <a:lstStyle/>
        <a:p>
          <a:r>
            <a:rPr lang="en-US"/>
            <a:t>TensorFlow Federated (TFF) for simulating decentralized AI training</a:t>
          </a:r>
        </a:p>
      </dgm:t>
    </dgm:pt>
    <dgm:pt modelId="{C2BA6F65-4961-46D8-B1EA-F1038C8C5ABD}" type="parTrans" cxnId="{35093B76-A2C0-46C3-AF33-F26C2F215D1F}">
      <dgm:prSet/>
      <dgm:spPr/>
      <dgm:t>
        <a:bodyPr/>
        <a:lstStyle/>
        <a:p>
          <a:endParaRPr lang="en-US"/>
        </a:p>
      </dgm:t>
    </dgm:pt>
    <dgm:pt modelId="{0E2AA55F-8049-4D57-A3A5-00578264B47F}" type="sibTrans" cxnId="{35093B76-A2C0-46C3-AF33-F26C2F215D1F}">
      <dgm:prSet/>
      <dgm:spPr/>
      <dgm:t>
        <a:bodyPr/>
        <a:lstStyle/>
        <a:p>
          <a:endParaRPr lang="en-US"/>
        </a:p>
      </dgm:t>
    </dgm:pt>
    <dgm:pt modelId="{D3367ADF-F7C2-4A1C-B357-A134ABF5E023}">
      <dgm:prSet/>
      <dgm:spPr/>
      <dgm:t>
        <a:bodyPr/>
        <a:lstStyle/>
        <a:p>
          <a:r>
            <a:rPr lang="en-US"/>
            <a:t>Pandas and Matplotlib for data analysis and visualization</a:t>
          </a:r>
        </a:p>
      </dgm:t>
    </dgm:pt>
    <dgm:pt modelId="{AFAD9AD6-3B67-4B72-A100-6A7A0B45FE89}" type="parTrans" cxnId="{A61FC93D-337F-4C89-AC39-AF0FB6A2BE2A}">
      <dgm:prSet/>
      <dgm:spPr/>
      <dgm:t>
        <a:bodyPr/>
        <a:lstStyle/>
        <a:p>
          <a:endParaRPr lang="en-US"/>
        </a:p>
      </dgm:t>
    </dgm:pt>
    <dgm:pt modelId="{4ED3F8CC-E5CE-442C-B375-CA27AB7E3C55}" type="sibTrans" cxnId="{A61FC93D-337F-4C89-AC39-AF0FB6A2BE2A}">
      <dgm:prSet/>
      <dgm:spPr/>
      <dgm:t>
        <a:bodyPr/>
        <a:lstStyle/>
        <a:p>
          <a:endParaRPr lang="en-US"/>
        </a:p>
      </dgm:t>
    </dgm:pt>
    <dgm:pt modelId="{256F7540-62F2-4EC9-A14E-564B53B4DF86}">
      <dgm:prSet/>
      <dgm:spPr/>
      <dgm:t>
        <a:bodyPr/>
        <a:lstStyle/>
        <a:p>
          <a:r>
            <a:rPr lang="en-US"/>
            <a:t>Python unittest for basic unit testing</a:t>
          </a:r>
        </a:p>
      </dgm:t>
    </dgm:pt>
    <dgm:pt modelId="{89BF4680-615B-4020-96CE-8F51B1C720EA}" type="parTrans" cxnId="{AEE2FD8A-7E1C-49A7-9F76-1378EC8D12BB}">
      <dgm:prSet/>
      <dgm:spPr/>
      <dgm:t>
        <a:bodyPr/>
        <a:lstStyle/>
        <a:p>
          <a:endParaRPr lang="en-US"/>
        </a:p>
      </dgm:t>
    </dgm:pt>
    <dgm:pt modelId="{9BF8B89E-7EAC-441F-B363-65714897A079}" type="sibTrans" cxnId="{AEE2FD8A-7E1C-49A7-9F76-1378EC8D12BB}">
      <dgm:prSet/>
      <dgm:spPr/>
      <dgm:t>
        <a:bodyPr/>
        <a:lstStyle/>
        <a:p>
          <a:endParaRPr lang="en-US"/>
        </a:p>
      </dgm:t>
    </dgm:pt>
    <dgm:pt modelId="{C38F66B1-18FF-4A84-9819-356F5ACBD56B}">
      <dgm:prSet/>
      <dgm:spPr/>
      <dgm:t>
        <a:bodyPr/>
        <a:lstStyle/>
        <a:p>
          <a:r>
            <a:rPr lang="en-US"/>
            <a:t>GitHub for open-source project hosting and version control</a:t>
          </a:r>
        </a:p>
      </dgm:t>
    </dgm:pt>
    <dgm:pt modelId="{2FC48372-6DA7-4E1C-8AF4-8482E71E3E16}" type="parTrans" cxnId="{50693530-EFFE-4612-98BF-3E348EB5D725}">
      <dgm:prSet/>
      <dgm:spPr/>
      <dgm:t>
        <a:bodyPr/>
        <a:lstStyle/>
        <a:p>
          <a:endParaRPr lang="en-US"/>
        </a:p>
      </dgm:t>
    </dgm:pt>
    <dgm:pt modelId="{D658410B-FC88-4FB2-B94D-D056FAC33380}" type="sibTrans" cxnId="{50693530-EFFE-4612-98BF-3E348EB5D725}">
      <dgm:prSet/>
      <dgm:spPr/>
      <dgm:t>
        <a:bodyPr/>
        <a:lstStyle/>
        <a:p>
          <a:endParaRPr lang="en-US"/>
        </a:p>
      </dgm:t>
    </dgm:pt>
    <dgm:pt modelId="{5F70C51E-EDFA-480F-B089-0AAA4594529B}" type="pres">
      <dgm:prSet presAssocID="{C65DC770-9B74-4E6D-B4D9-CC9257CED990}" presName="linear" presStyleCnt="0">
        <dgm:presLayoutVars>
          <dgm:animLvl val="lvl"/>
          <dgm:resizeHandles val="exact"/>
        </dgm:presLayoutVars>
      </dgm:prSet>
      <dgm:spPr/>
    </dgm:pt>
    <dgm:pt modelId="{9661A941-3AC6-4E5D-9277-0C656894BBE4}" type="pres">
      <dgm:prSet presAssocID="{C7804A71-211F-435F-AD2B-64596AAE09B4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0E99CF90-3639-4BC9-93E3-562BC554859A}" type="pres">
      <dgm:prSet presAssocID="{0E2AA55F-8049-4D57-A3A5-00578264B47F}" presName="spacer" presStyleCnt="0"/>
      <dgm:spPr/>
    </dgm:pt>
    <dgm:pt modelId="{40229AB0-428B-4D01-8FF6-CBF8FD1DCA6B}" type="pres">
      <dgm:prSet presAssocID="{D3367ADF-F7C2-4A1C-B357-A134ABF5E023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FDB4906C-F8F1-4F8A-B265-D536E51DE486}" type="pres">
      <dgm:prSet presAssocID="{4ED3F8CC-E5CE-442C-B375-CA27AB7E3C55}" presName="spacer" presStyleCnt="0"/>
      <dgm:spPr/>
    </dgm:pt>
    <dgm:pt modelId="{ED37B4A6-1D2E-48C4-84C2-B899950E91B8}" type="pres">
      <dgm:prSet presAssocID="{256F7540-62F2-4EC9-A14E-564B53B4DF86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8DF7A23B-5C78-4CC7-90B9-F1C9FFBE6815}" type="pres">
      <dgm:prSet presAssocID="{9BF8B89E-7EAC-441F-B363-65714897A079}" presName="spacer" presStyleCnt="0"/>
      <dgm:spPr/>
    </dgm:pt>
    <dgm:pt modelId="{684A7D3E-C472-41E3-BB80-7A735FE03F40}" type="pres">
      <dgm:prSet presAssocID="{C38F66B1-18FF-4A84-9819-356F5ACBD56B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C2F3E522-B25D-4EFE-B86C-EA8632386B8C}" type="presOf" srcId="{256F7540-62F2-4EC9-A14E-564B53B4DF86}" destId="{ED37B4A6-1D2E-48C4-84C2-B899950E91B8}" srcOrd="0" destOrd="0" presId="urn:microsoft.com/office/officeart/2005/8/layout/vList2"/>
    <dgm:cxn modelId="{50693530-EFFE-4612-98BF-3E348EB5D725}" srcId="{C65DC770-9B74-4E6D-B4D9-CC9257CED990}" destId="{C38F66B1-18FF-4A84-9819-356F5ACBD56B}" srcOrd="3" destOrd="0" parTransId="{2FC48372-6DA7-4E1C-8AF4-8482E71E3E16}" sibTransId="{D658410B-FC88-4FB2-B94D-D056FAC33380}"/>
    <dgm:cxn modelId="{A61FC93D-337F-4C89-AC39-AF0FB6A2BE2A}" srcId="{C65DC770-9B74-4E6D-B4D9-CC9257CED990}" destId="{D3367ADF-F7C2-4A1C-B357-A134ABF5E023}" srcOrd="1" destOrd="0" parTransId="{AFAD9AD6-3B67-4B72-A100-6A7A0B45FE89}" sibTransId="{4ED3F8CC-E5CE-442C-B375-CA27AB7E3C55}"/>
    <dgm:cxn modelId="{6D6B936A-4115-44A5-A400-F33609BE91A9}" type="presOf" srcId="{C65DC770-9B74-4E6D-B4D9-CC9257CED990}" destId="{5F70C51E-EDFA-480F-B089-0AAA4594529B}" srcOrd="0" destOrd="0" presId="urn:microsoft.com/office/officeart/2005/8/layout/vList2"/>
    <dgm:cxn modelId="{A166CC51-6E7D-4CC6-9F97-06EDED9EB35F}" type="presOf" srcId="{C38F66B1-18FF-4A84-9819-356F5ACBD56B}" destId="{684A7D3E-C472-41E3-BB80-7A735FE03F40}" srcOrd="0" destOrd="0" presId="urn:microsoft.com/office/officeart/2005/8/layout/vList2"/>
    <dgm:cxn modelId="{88203D73-7023-4F5E-8200-0496BFC09ACF}" type="presOf" srcId="{C7804A71-211F-435F-AD2B-64596AAE09B4}" destId="{9661A941-3AC6-4E5D-9277-0C656894BBE4}" srcOrd="0" destOrd="0" presId="urn:microsoft.com/office/officeart/2005/8/layout/vList2"/>
    <dgm:cxn modelId="{35093B76-A2C0-46C3-AF33-F26C2F215D1F}" srcId="{C65DC770-9B74-4E6D-B4D9-CC9257CED990}" destId="{C7804A71-211F-435F-AD2B-64596AAE09B4}" srcOrd="0" destOrd="0" parTransId="{C2BA6F65-4961-46D8-B1EA-F1038C8C5ABD}" sibTransId="{0E2AA55F-8049-4D57-A3A5-00578264B47F}"/>
    <dgm:cxn modelId="{AEE2FD8A-7E1C-49A7-9F76-1378EC8D12BB}" srcId="{C65DC770-9B74-4E6D-B4D9-CC9257CED990}" destId="{256F7540-62F2-4EC9-A14E-564B53B4DF86}" srcOrd="2" destOrd="0" parTransId="{89BF4680-615B-4020-96CE-8F51B1C720EA}" sibTransId="{9BF8B89E-7EAC-441F-B363-65714897A079}"/>
    <dgm:cxn modelId="{1D6EABA0-A548-42EA-B6BA-FD6340E7BEF3}" type="presOf" srcId="{D3367ADF-F7C2-4A1C-B357-A134ABF5E023}" destId="{40229AB0-428B-4D01-8FF6-CBF8FD1DCA6B}" srcOrd="0" destOrd="0" presId="urn:microsoft.com/office/officeart/2005/8/layout/vList2"/>
    <dgm:cxn modelId="{98FDA455-3050-4E56-AAC3-96F4FCE67C1D}" type="presParOf" srcId="{5F70C51E-EDFA-480F-B089-0AAA4594529B}" destId="{9661A941-3AC6-4E5D-9277-0C656894BBE4}" srcOrd="0" destOrd="0" presId="urn:microsoft.com/office/officeart/2005/8/layout/vList2"/>
    <dgm:cxn modelId="{2A41F2FA-CF55-4804-8FB8-A6E26FF1A74D}" type="presParOf" srcId="{5F70C51E-EDFA-480F-B089-0AAA4594529B}" destId="{0E99CF90-3639-4BC9-93E3-562BC554859A}" srcOrd="1" destOrd="0" presId="urn:microsoft.com/office/officeart/2005/8/layout/vList2"/>
    <dgm:cxn modelId="{AB7AEC76-0314-4263-BDEA-C5EAF2DFF60C}" type="presParOf" srcId="{5F70C51E-EDFA-480F-B089-0AAA4594529B}" destId="{40229AB0-428B-4D01-8FF6-CBF8FD1DCA6B}" srcOrd="2" destOrd="0" presId="urn:microsoft.com/office/officeart/2005/8/layout/vList2"/>
    <dgm:cxn modelId="{6D57A82B-7EDF-4E28-8573-8D18E9053C5E}" type="presParOf" srcId="{5F70C51E-EDFA-480F-B089-0AAA4594529B}" destId="{FDB4906C-F8F1-4F8A-B265-D536E51DE486}" srcOrd="3" destOrd="0" presId="urn:microsoft.com/office/officeart/2005/8/layout/vList2"/>
    <dgm:cxn modelId="{F9AE9FD6-663F-47AF-BB8B-04252C36EE08}" type="presParOf" srcId="{5F70C51E-EDFA-480F-B089-0AAA4594529B}" destId="{ED37B4A6-1D2E-48C4-84C2-B899950E91B8}" srcOrd="4" destOrd="0" presId="urn:microsoft.com/office/officeart/2005/8/layout/vList2"/>
    <dgm:cxn modelId="{CE323BB9-C7D6-48ED-B3D2-8717CF379A58}" type="presParOf" srcId="{5F70C51E-EDFA-480F-B089-0AAA4594529B}" destId="{8DF7A23B-5C78-4CC7-90B9-F1C9FFBE6815}" srcOrd="5" destOrd="0" presId="urn:microsoft.com/office/officeart/2005/8/layout/vList2"/>
    <dgm:cxn modelId="{F6C5213A-C6E0-4C30-8438-E7BDB572C6A2}" type="presParOf" srcId="{5F70C51E-EDFA-480F-B089-0AAA4594529B}" destId="{684A7D3E-C472-41E3-BB80-7A735FE03F40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FA90C02-FEEE-4234-B451-7AFA7F8100A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B93590B-B988-40AC-B42F-A1E4F5C794F5}">
      <dgm:prSet/>
      <dgm:spPr/>
      <dgm:t>
        <a:bodyPr/>
        <a:lstStyle/>
        <a:p>
          <a:r>
            <a:rPr lang="en-US"/>
            <a:t>No raw transaction data is shared between clients</a:t>
          </a:r>
        </a:p>
      </dgm:t>
    </dgm:pt>
    <dgm:pt modelId="{AB56EA8F-B365-43C1-A686-5D33EF8F4B34}" type="parTrans" cxnId="{0EF768FC-638F-4AFC-85C3-AA1C9D57CA97}">
      <dgm:prSet/>
      <dgm:spPr/>
      <dgm:t>
        <a:bodyPr/>
        <a:lstStyle/>
        <a:p>
          <a:endParaRPr lang="en-US"/>
        </a:p>
      </dgm:t>
    </dgm:pt>
    <dgm:pt modelId="{09BB8676-7949-40D9-823A-DEA998948E95}" type="sibTrans" cxnId="{0EF768FC-638F-4AFC-85C3-AA1C9D57CA97}">
      <dgm:prSet/>
      <dgm:spPr/>
      <dgm:t>
        <a:bodyPr/>
        <a:lstStyle/>
        <a:p>
          <a:endParaRPr lang="en-US"/>
        </a:p>
      </dgm:t>
    </dgm:pt>
    <dgm:pt modelId="{6BCC5280-137E-4E9A-92A4-571B7330E546}">
      <dgm:prSet/>
      <dgm:spPr/>
      <dgm:t>
        <a:bodyPr/>
        <a:lstStyle/>
        <a:p>
          <a:r>
            <a:rPr lang="en-US"/>
            <a:t>Federated learning aligns with GDPR and data minimization principles</a:t>
          </a:r>
        </a:p>
      </dgm:t>
    </dgm:pt>
    <dgm:pt modelId="{1A93B5EC-ADBC-44B8-B1FE-EE4BD4C3E7FB}" type="parTrans" cxnId="{003E8297-7207-479F-97B6-09DE97D90160}">
      <dgm:prSet/>
      <dgm:spPr/>
      <dgm:t>
        <a:bodyPr/>
        <a:lstStyle/>
        <a:p>
          <a:endParaRPr lang="en-US"/>
        </a:p>
      </dgm:t>
    </dgm:pt>
    <dgm:pt modelId="{047D7EC6-7592-4BBA-9C98-FB3B418D8A87}" type="sibTrans" cxnId="{003E8297-7207-479F-97B6-09DE97D90160}">
      <dgm:prSet/>
      <dgm:spPr/>
      <dgm:t>
        <a:bodyPr/>
        <a:lstStyle/>
        <a:p>
          <a:endParaRPr lang="en-US"/>
        </a:p>
      </dgm:t>
    </dgm:pt>
    <dgm:pt modelId="{EF83013F-E89E-4E8B-8A2D-A551742CBF5F}">
      <dgm:prSet/>
      <dgm:spPr/>
      <dgm:t>
        <a:bodyPr/>
        <a:lstStyle/>
        <a:p>
          <a:r>
            <a:rPr lang="en-US"/>
            <a:t>Synthetic data used for development and testing to ensure ethical AI</a:t>
          </a:r>
        </a:p>
      </dgm:t>
    </dgm:pt>
    <dgm:pt modelId="{AA08111A-9C65-43A9-A9FF-ACAB5151CE85}" type="parTrans" cxnId="{4E8900F5-7848-48F2-A8CE-0E54EBF8AD22}">
      <dgm:prSet/>
      <dgm:spPr/>
      <dgm:t>
        <a:bodyPr/>
        <a:lstStyle/>
        <a:p>
          <a:endParaRPr lang="en-US"/>
        </a:p>
      </dgm:t>
    </dgm:pt>
    <dgm:pt modelId="{AF21CEBD-14D7-45DE-A285-23397AD304DF}" type="sibTrans" cxnId="{4E8900F5-7848-48F2-A8CE-0E54EBF8AD22}">
      <dgm:prSet/>
      <dgm:spPr/>
      <dgm:t>
        <a:bodyPr/>
        <a:lstStyle/>
        <a:p>
          <a:endParaRPr lang="en-US"/>
        </a:p>
      </dgm:t>
    </dgm:pt>
    <dgm:pt modelId="{F105E94F-11FA-4D98-911C-371E9BC95239}">
      <dgm:prSet/>
      <dgm:spPr/>
      <dgm:t>
        <a:bodyPr/>
        <a:lstStyle/>
        <a:p>
          <a:r>
            <a:rPr lang="en-US"/>
            <a:t>Supports auditability and traceability of fraud detection logic</a:t>
          </a:r>
        </a:p>
      </dgm:t>
    </dgm:pt>
    <dgm:pt modelId="{D17655DD-F95A-4F02-907F-473938A4203F}" type="parTrans" cxnId="{397C68EE-D52A-4870-BF2F-93EE99BF4E7B}">
      <dgm:prSet/>
      <dgm:spPr/>
      <dgm:t>
        <a:bodyPr/>
        <a:lstStyle/>
        <a:p>
          <a:endParaRPr lang="en-US"/>
        </a:p>
      </dgm:t>
    </dgm:pt>
    <dgm:pt modelId="{4D3078BC-F09A-4C6E-B8B9-C0B5EC2E08A8}" type="sibTrans" cxnId="{397C68EE-D52A-4870-BF2F-93EE99BF4E7B}">
      <dgm:prSet/>
      <dgm:spPr/>
      <dgm:t>
        <a:bodyPr/>
        <a:lstStyle/>
        <a:p>
          <a:endParaRPr lang="en-US"/>
        </a:p>
      </dgm:t>
    </dgm:pt>
    <dgm:pt modelId="{00340BAA-4600-428F-8674-39FEB2599CCC}" type="pres">
      <dgm:prSet presAssocID="{BFA90C02-FEEE-4234-B451-7AFA7F8100A4}" presName="root" presStyleCnt="0">
        <dgm:presLayoutVars>
          <dgm:dir/>
          <dgm:resizeHandles val="exact"/>
        </dgm:presLayoutVars>
      </dgm:prSet>
      <dgm:spPr/>
    </dgm:pt>
    <dgm:pt modelId="{E272D09B-86F6-434E-90E4-BACAAD99AC66}" type="pres">
      <dgm:prSet presAssocID="{9B93590B-B988-40AC-B42F-A1E4F5C794F5}" presName="compNode" presStyleCnt="0"/>
      <dgm:spPr/>
    </dgm:pt>
    <dgm:pt modelId="{09E9E502-4C65-4768-9BAD-96353D447747}" type="pres">
      <dgm:prSet presAssocID="{9B93590B-B988-40AC-B42F-A1E4F5C794F5}" presName="bgRect" presStyleLbl="bgShp" presStyleIdx="0" presStyleCnt="4"/>
      <dgm:spPr/>
    </dgm:pt>
    <dgm:pt modelId="{17039DAF-6160-4067-BE7E-38075B0B9C39}" type="pres">
      <dgm:prSet presAssocID="{9B93590B-B988-40AC-B42F-A1E4F5C794F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3F0F86E3-736F-4C6A-AA45-B5BA1DAFB4FA}" type="pres">
      <dgm:prSet presAssocID="{9B93590B-B988-40AC-B42F-A1E4F5C794F5}" presName="spaceRect" presStyleCnt="0"/>
      <dgm:spPr/>
    </dgm:pt>
    <dgm:pt modelId="{E77302ED-AB25-4F3B-AB3C-DF9AB53783F2}" type="pres">
      <dgm:prSet presAssocID="{9B93590B-B988-40AC-B42F-A1E4F5C794F5}" presName="parTx" presStyleLbl="revTx" presStyleIdx="0" presStyleCnt="4">
        <dgm:presLayoutVars>
          <dgm:chMax val="0"/>
          <dgm:chPref val="0"/>
        </dgm:presLayoutVars>
      </dgm:prSet>
      <dgm:spPr/>
    </dgm:pt>
    <dgm:pt modelId="{6EC141D4-D697-4137-AEBF-3FE49F575141}" type="pres">
      <dgm:prSet presAssocID="{09BB8676-7949-40D9-823A-DEA998948E95}" presName="sibTrans" presStyleCnt="0"/>
      <dgm:spPr/>
    </dgm:pt>
    <dgm:pt modelId="{D0DEB107-C56A-4EB4-BC13-BD3E8EC8BB80}" type="pres">
      <dgm:prSet presAssocID="{6BCC5280-137E-4E9A-92A4-571B7330E546}" presName="compNode" presStyleCnt="0"/>
      <dgm:spPr/>
    </dgm:pt>
    <dgm:pt modelId="{3049CDD3-7CC0-4DA0-9AFF-8CFA71AF1BC2}" type="pres">
      <dgm:prSet presAssocID="{6BCC5280-137E-4E9A-92A4-571B7330E546}" presName="bgRect" presStyleLbl="bgShp" presStyleIdx="1" presStyleCnt="4"/>
      <dgm:spPr/>
    </dgm:pt>
    <dgm:pt modelId="{8E1E5CF1-C220-47F0-BF34-050C8319CF72}" type="pres">
      <dgm:prSet presAssocID="{6BCC5280-137E-4E9A-92A4-571B7330E54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047334CE-7A30-4C7D-A2EF-4D1F36C5C059}" type="pres">
      <dgm:prSet presAssocID="{6BCC5280-137E-4E9A-92A4-571B7330E546}" presName="spaceRect" presStyleCnt="0"/>
      <dgm:spPr/>
    </dgm:pt>
    <dgm:pt modelId="{F523606E-6F61-46A7-9263-FE1D660B0C69}" type="pres">
      <dgm:prSet presAssocID="{6BCC5280-137E-4E9A-92A4-571B7330E546}" presName="parTx" presStyleLbl="revTx" presStyleIdx="1" presStyleCnt="4">
        <dgm:presLayoutVars>
          <dgm:chMax val="0"/>
          <dgm:chPref val="0"/>
        </dgm:presLayoutVars>
      </dgm:prSet>
      <dgm:spPr/>
    </dgm:pt>
    <dgm:pt modelId="{8DA4006A-B9D8-4C72-81F2-41146C30A4A2}" type="pres">
      <dgm:prSet presAssocID="{047D7EC6-7592-4BBA-9C98-FB3B418D8A87}" presName="sibTrans" presStyleCnt="0"/>
      <dgm:spPr/>
    </dgm:pt>
    <dgm:pt modelId="{893A3AD5-7AA4-4E97-B2D4-39EC2A79B4BC}" type="pres">
      <dgm:prSet presAssocID="{EF83013F-E89E-4E8B-8A2D-A551742CBF5F}" presName="compNode" presStyleCnt="0"/>
      <dgm:spPr/>
    </dgm:pt>
    <dgm:pt modelId="{767BC6F7-E067-4002-B5B4-D64B8C789213}" type="pres">
      <dgm:prSet presAssocID="{EF83013F-E89E-4E8B-8A2D-A551742CBF5F}" presName="bgRect" presStyleLbl="bgShp" presStyleIdx="2" presStyleCnt="4"/>
      <dgm:spPr/>
    </dgm:pt>
    <dgm:pt modelId="{298169D5-DEC5-462C-B55D-13A67F147BE7}" type="pres">
      <dgm:prSet presAssocID="{EF83013F-E89E-4E8B-8A2D-A551742CBF5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E91353BB-17BC-4185-A7A3-403E3828B7B9}" type="pres">
      <dgm:prSet presAssocID="{EF83013F-E89E-4E8B-8A2D-A551742CBF5F}" presName="spaceRect" presStyleCnt="0"/>
      <dgm:spPr/>
    </dgm:pt>
    <dgm:pt modelId="{1E7A7411-1892-4936-819E-2306A8E10E1A}" type="pres">
      <dgm:prSet presAssocID="{EF83013F-E89E-4E8B-8A2D-A551742CBF5F}" presName="parTx" presStyleLbl="revTx" presStyleIdx="2" presStyleCnt="4">
        <dgm:presLayoutVars>
          <dgm:chMax val="0"/>
          <dgm:chPref val="0"/>
        </dgm:presLayoutVars>
      </dgm:prSet>
      <dgm:spPr/>
    </dgm:pt>
    <dgm:pt modelId="{2C926BDF-4C9F-44C5-B639-7B61C544ABBF}" type="pres">
      <dgm:prSet presAssocID="{AF21CEBD-14D7-45DE-A285-23397AD304DF}" presName="sibTrans" presStyleCnt="0"/>
      <dgm:spPr/>
    </dgm:pt>
    <dgm:pt modelId="{A98E2F80-BF8E-4481-8D85-9FE8462511DD}" type="pres">
      <dgm:prSet presAssocID="{F105E94F-11FA-4D98-911C-371E9BC95239}" presName="compNode" presStyleCnt="0"/>
      <dgm:spPr/>
    </dgm:pt>
    <dgm:pt modelId="{056461AB-FFFE-476C-B7A1-A611AB231A6C}" type="pres">
      <dgm:prSet presAssocID="{F105E94F-11FA-4D98-911C-371E9BC95239}" presName="bgRect" presStyleLbl="bgShp" presStyleIdx="3" presStyleCnt="4"/>
      <dgm:spPr/>
    </dgm:pt>
    <dgm:pt modelId="{0D19DC43-490E-4188-9563-EDE051F78DAC}" type="pres">
      <dgm:prSet presAssocID="{F105E94F-11FA-4D98-911C-371E9BC9523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3F0B3300-B30B-49F1-9CB1-D9DE06998F15}" type="pres">
      <dgm:prSet presAssocID="{F105E94F-11FA-4D98-911C-371E9BC95239}" presName="spaceRect" presStyleCnt="0"/>
      <dgm:spPr/>
    </dgm:pt>
    <dgm:pt modelId="{ABB18033-4992-4B51-A85F-A29116A7FAA4}" type="pres">
      <dgm:prSet presAssocID="{F105E94F-11FA-4D98-911C-371E9BC95239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6FEEBF1F-95DD-4321-BDA8-5915233A2171}" type="presOf" srcId="{6BCC5280-137E-4E9A-92A4-571B7330E546}" destId="{F523606E-6F61-46A7-9263-FE1D660B0C69}" srcOrd="0" destOrd="0" presId="urn:microsoft.com/office/officeart/2018/2/layout/IconVerticalSolidList"/>
    <dgm:cxn modelId="{24AD116E-AF91-49F2-9F19-B86C6FB3555E}" type="presOf" srcId="{EF83013F-E89E-4E8B-8A2D-A551742CBF5F}" destId="{1E7A7411-1892-4936-819E-2306A8E10E1A}" srcOrd="0" destOrd="0" presId="urn:microsoft.com/office/officeart/2018/2/layout/IconVerticalSolidList"/>
    <dgm:cxn modelId="{22D4B36F-7199-460F-BD92-F50D6D3E6457}" type="presOf" srcId="{F105E94F-11FA-4D98-911C-371E9BC95239}" destId="{ABB18033-4992-4B51-A85F-A29116A7FAA4}" srcOrd="0" destOrd="0" presId="urn:microsoft.com/office/officeart/2018/2/layout/IconVerticalSolidList"/>
    <dgm:cxn modelId="{003E8297-7207-479F-97B6-09DE97D90160}" srcId="{BFA90C02-FEEE-4234-B451-7AFA7F8100A4}" destId="{6BCC5280-137E-4E9A-92A4-571B7330E546}" srcOrd="1" destOrd="0" parTransId="{1A93B5EC-ADBC-44B8-B1FE-EE4BD4C3E7FB}" sibTransId="{047D7EC6-7592-4BBA-9C98-FB3B418D8A87}"/>
    <dgm:cxn modelId="{2ACFC1C3-589C-4167-89A7-ADF8F6562DB1}" type="presOf" srcId="{BFA90C02-FEEE-4234-B451-7AFA7F8100A4}" destId="{00340BAA-4600-428F-8674-39FEB2599CCC}" srcOrd="0" destOrd="0" presId="urn:microsoft.com/office/officeart/2018/2/layout/IconVerticalSolidList"/>
    <dgm:cxn modelId="{397C68EE-D52A-4870-BF2F-93EE99BF4E7B}" srcId="{BFA90C02-FEEE-4234-B451-7AFA7F8100A4}" destId="{F105E94F-11FA-4D98-911C-371E9BC95239}" srcOrd="3" destOrd="0" parTransId="{D17655DD-F95A-4F02-907F-473938A4203F}" sibTransId="{4D3078BC-F09A-4C6E-B8B9-C0B5EC2E08A8}"/>
    <dgm:cxn modelId="{4E8900F5-7848-48F2-A8CE-0E54EBF8AD22}" srcId="{BFA90C02-FEEE-4234-B451-7AFA7F8100A4}" destId="{EF83013F-E89E-4E8B-8A2D-A551742CBF5F}" srcOrd="2" destOrd="0" parTransId="{AA08111A-9C65-43A9-A9FF-ACAB5151CE85}" sibTransId="{AF21CEBD-14D7-45DE-A285-23397AD304DF}"/>
    <dgm:cxn modelId="{B11562FC-AD4E-4CD9-AB1B-42AC84B27F6D}" type="presOf" srcId="{9B93590B-B988-40AC-B42F-A1E4F5C794F5}" destId="{E77302ED-AB25-4F3B-AB3C-DF9AB53783F2}" srcOrd="0" destOrd="0" presId="urn:microsoft.com/office/officeart/2018/2/layout/IconVerticalSolidList"/>
    <dgm:cxn modelId="{0EF768FC-638F-4AFC-85C3-AA1C9D57CA97}" srcId="{BFA90C02-FEEE-4234-B451-7AFA7F8100A4}" destId="{9B93590B-B988-40AC-B42F-A1E4F5C794F5}" srcOrd="0" destOrd="0" parTransId="{AB56EA8F-B365-43C1-A686-5D33EF8F4B34}" sibTransId="{09BB8676-7949-40D9-823A-DEA998948E95}"/>
    <dgm:cxn modelId="{1CC55F17-D282-4ED9-AD2A-0679A49EFAAC}" type="presParOf" srcId="{00340BAA-4600-428F-8674-39FEB2599CCC}" destId="{E272D09B-86F6-434E-90E4-BACAAD99AC66}" srcOrd="0" destOrd="0" presId="urn:microsoft.com/office/officeart/2018/2/layout/IconVerticalSolidList"/>
    <dgm:cxn modelId="{22DB22B2-D0E4-4C85-81D1-4C0C1C5A3292}" type="presParOf" srcId="{E272D09B-86F6-434E-90E4-BACAAD99AC66}" destId="{09E9E502-4C65-4768-9BAD-96353D447747}" srcOrd="0" destOrd="0" presId="urn:microsoft.com/office/officeart/2018/2/layout/IconVerticalSolidList"/>
    <dgm:cxn modelId="{6B9872DD-2163-47DD-85DC-CA7A3EFFF09D}" type="presParOf" srcId="{E272D09B-86F6-434E-90E4-BACAAD99AC66}" destId="{17039DAF-6160-4067-BE7E-38075B0B9C39}" srcOrd="1" destOrd="0" presId="urn:microsoft.com/office/officeart/2018/2/layout/IconVerticalSolidList"/>
    <dgm:cxn modelId="{59A5CCC0-26F6-40EA-A143-3C8EAC7677E1}" type="presParOf" srcId="{E272D09B-86F6-434E-90E4-BACAAD99AC66}" destId="{3F0F86E3-736F-4C6A-AA45-B5BA1DAFB4FA}" srcOrd="2" destOrd="0" presId="urn:microsoft.com/office/officeart/2018/2/layout/IconVerticalSolidList"/>
    <dgm:cxn modelId="{6B99746F-BE7D-4C4A-9A30-DE9FC257091E}" type="presParOf" srcId="{E272D09B-86F6-434E-90E4-BACAAD99AC66}" destId="{E77302ED-AB25-4F3B-AB3C-DF9AB53783F2}" srcOrd="3" destOrd="0" presId="urn:microsoft.com/office/officeart/2018/2/layout/IconVerticalSolidList"/>
    <dgm:cxn modelId="{DE28EA92-2B99-4A24-99DD-2C4B98BCBF2C}" type="presParOf" srcId="{00340BAA-4600-428F-8674-39FEB2599CCC}" destId="{6EC141D4-D697-4137-AEBF-3FE49F575141}" srcOrd="1" destOrd="0" presId="urn:microsoft.com/office/officeart/2018/2/layout/IconVerticalSolidList"/>
    <dgm:cxn modelId="{4E3248EB-3BD5-466B-A27A-AC417CA5611E}" type="presParOf" srcId="{00340BAA-4600-428F-8674-39FEB2599CCC}" destId="{D0DEB107-C56A-4EB4-BC13-BD3E8EC8BB80}" srcOrd="2" destOrd="0" presId="urn:microsoft.com/office/officeart/2018/2/layout/IconVerticalSolidList"/>
    <dgm:cxn modelId="{B12E6E5B-C64A-444A-8D54-2A40D3F452E4}" type="presParOf" srcId="{D0DEB107-C56A-4EB4-BC13-BD3E8EC8BB80}" destId="{3049CDD3-7CC0-4DA0-9AFF-8CFA71AF1BC2}" srcOrd="0" destOrd="0" presId="urn:microsoft.com/office/officeart/2018/2/layout/IconVerticalSolidList"/>
    <dgm:cxn modelId="{2C1216B5-F275-4790-B44C-4B19F124417E}" type="presParOf" srcId="{D0DEB107-C56A-4EB4-BC13-BD3E8EC8BB80}" destId="{8E1E5CF1-C220-47F0-BF34-050C8319CF72}" srcOrd="1" destOrd="0" presId="urn:microsoft.com/office/officeart/2018/2/layout/IconVerticalSolidList"/>
    <dgm:cxn modelId="{5247AD98-71BE-41F1-9E9F-5230B3C61353}" type="presParOf" srcId="{D0DEB107-C56A-4EB4-BC13-BD3E8EC8BB80}" destId="{047334CE-7A30-4C7D-A2EF-4D1F36C5C059}" srcOrd="2" destOrd="0" presId="urn:microsoft.com/office/officeart/2018/2/layout/IconVerticalSolidList"/>
    <dgm:cxn modelId="{0E026E42-2D36-42DB-96C9-BE09FCD5BD74}" type="presParOf" srcId="{D0DEB107-C56A-4EB4-BC13-BD3E8EC8BB80}" destId="{F523606E-6F61-46A7-9263-FE1D660B0C69}" srcOrd="3" destOrd="0" presId="urn:microsoft.com/office/officeart/2018/2/layout/IconVerticalSolidList"/>
    <dgm:cxn modelId="{7A5A300F-B06E-4CD5-831B-6749C03ECE50}" type="presParOf" srcId="{00340BAA-4600-428F-8674-39FEB2599CCC}" destId="{8DA4006A-B9D8-4C72-81F2-41146C30A4A2}" srcOrd="3" destOrd="0" presId="urn:microsoft.com/office/officeart/2018/2/layout/IconVerticalSolidList"/>
    <dgm:cxn modelId="{9A1F1C6D-AFB4-400E-A017-69214B9794B7}" type="presParOf" srcId="{00340BAA-4600-428F-8674-39FEB2599CCC}" destId="{893A3AD5-7AA4-4E97-B2D4-39EC2A79B4BC}" srcOrd="4" destOrd="0" presId="urn:microsoft.com/office/officeart/2018/2/layout/IconVerticalSolidList"/>
    <dgm:cxn modelId="{D2DB1B1B-59BE-44B3-953D-25E56BBD5142}" type="presParOf" srcId="{893A3AD5-7AA4-4E97-B2D4-39EC2A79B4BC}" destId="{767BC6F7-E067-4002-B5B4-D64B8C789213}" srcOrd="0" destOrd="0" presId="urn:microsoft.com/office/officeart/2018/2/layout/IconVerticalSolidList"/>
    <dgm:cxn modelId="{4B06180D-D691-4895-A9C0-67402FAF4EF7}" type="presParOf" srcId="{893A3AD5-7AA4-4E97-B2D4-39EC2A79B4BC}" destId="{298169D5-DEC5-462C-B55D-13A67F147BE7}" srcOrd="1" destOrd="0" presId="urn:microsoft.com/office/officeart/2018/2/layout/IconVerticalSolidList"/>
    <dgm:cxn modelId="{FDDE7B20-6F12-4A3F-B454-87A5AD06DC52}" type="presParOf" srcId="{893A3AD5-7AA4-4E97-B2D4-39EC2A79B4BC}" destId="{E91353BB-17BC-4185-A7A3-403E3828B7B9}" srcOrd="2" destOrd="0" presId="urn:microsoft.com/office/officeart/2018/2/layout/IconVerticalSolidList"/>
    <dgm:cxn modelId="{D65BB72B-E655-4E0E-9155-20F616CCCD16}" type="presParOf" srcId="{893A3AD5-7AA4-4E97-B2D4-39EC2A79B4BC}" destId="{1E7A7411-1892-4936-819E-2306A8E10E1A}" srcOrd="3" destOrd="0" presId="urn:microsoft.com/office/officeart/2018/2/layout/IconVerticalSolidList"/>
    <dgm:cxn modelId="{2E19CD76-BE7D-4518-9811-9128D28664AB}" type="presParOf" srcId="{00340BAA-4600-428F-8674-39FEB2599CCC}" destId="{2C926BDF-4C9F-44C5-B639-7B61C544ABBF}" srcOrd="5" destOrd="0" presId="urn:microsoft.com/office/officeart/2018/2/layout/IconVerticalSolidList"/>
    <dgm:cxn modelId="{9D10E721-8661-4397-B3B2-564C34468A68}" type="presParOf" srcId="{00340BAA-4600-428F-8674-39FEB2599CCC}" destId="{A98E2F80-BF8E-4481-8D85-9FE8462511DD}" srcOrd="6" destOrd="0" presId="urn:microsoft.com/office/officeart/2018/2/layout/IconVerticalSolidList"/>
    <dgm:cxn modelId="{B55678F8-8876-4D6C-AFAE-F6C03639DBC7}" type="presParOf" srcId="{A98E2F80-BF8E-4481-8D85-9FE8462511DD}" destId="{056461AB-FFFE-476C-B7A1-A611AB231A6C}" srcOrd="0" destOrd="0" presId="urn:microsoft.com/office/officeart/2018/2/layout/IconVerticalSolidList"/>
    <dgm:cxn modelId="{0348707A-8C61-4FC2-9A0A-3B58B330AB63}" type="presParOf" srcId="{A98E2F80-BF8E-4481-8D85-9FE8462511DD}" destId="{0D19DC43-490E-4188-9563-EDE051F78DAC}" srcOrd="1" destOrd="0" presId="urn:microsoft.com/office/officeart/2018/2/layout/IconVerticalSolidList"/>
    <dgm:cxn modelId="{F4429D27-B3EF-421D-8CA4-271355EF30A4}" type="presParOf" srcId="{A98E2F80-BF8E-4481-8D85-9FE8462511DD}" destId="{3F0B3300-B30B-49F1-9CB1-D9DE06998F15}" srcOrd="2" destOrd="0" presId="urn:microsoft.com/office/officeart/2018/2/layout/IconVerticalSolidList"/>
    <dgm:cxn modelId="{D4E253E6-0113-4479-8E80-ACAD897F0057}" type="presParOf" srcId="{A98E2F80-BF8E-4481-8D85-9FE8462511DD}" destId="{ABB18033-4992-4B51-A85F-A29116A7FAA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DB5EC67-3DE5-4E42-957F-D8959BAEA187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EB2F132-F9CC-42E4-A53E-4F649592D803}">
      <dgm:prSet/>
      <dgm:spPr/>
      <dgm:t>
        <a:bodyPr/>
        <a:lstStyle/>
        <a:p>
          <a:r>
            <a:rPr lang="en-US"/>
            <a:t>Banks and digital wallets collaborating without data sharing</a:t>
          </a:r>
        </a:p>
      </dgm:t>
    </dgm:pt>
    <dgm:pt modelId="{C108052E-E8C2-47D0-91B3-6E9DF5E8AEB2}" type="parTrans" cxnId="{84A251D7-481F-4DC6-B9E2-F120843AD727}">
      <dgm:prSet/>
      <dgm:spPr/>
      <dgm:t>
        <a:bodyPr/>
        <a:lstStyle/>
        <a:p>
          <a:endParaRPr lang="en-US"/>
        </a:p>
      </dgm:t>
    </dgm:pt>
    <dgm:pt modelId="{A1D3C81D-81E6-455A-B001-0916004244C9}" type="sibTrans" cxnId="{84A251D7-481F-4DC6-B9E2-F120843AD727}">
      <dgm:prSet/>
      <dgm:spPr/>
      <dgm:t>
        <a:bodyPr/>
        <a:lstStyle/>
        <a:p>
          <a:endParaRPr lang="en-US"/>
        </a:p>
      </dgm:t>
    </dgm:pt>
    <dgm:pt modelId="{EE99BD68-F93D-44D0-BC68-3BD3AC9C2561}">
      <dgm:prSet/>
      <dgm:spPr/>
      <dgm:t>
        <a:bodyPr/>
        <a:lstStyle/>
        <a:p>
          <a:r>
            <a:rPr lang="en-US"/>
            <a:t>Payment processors enhancing fraud models across regions</a:t>
          </a:r>
        </a:p>
      </dgm:t>
    </dgm:pt>
    <dgm:pt modelId="{E0D1537E-E371-47BD-87AC-F45221D102C8}" type="parTrans" cxnId="{F2013176-A251-4B8D-BCB1-E2F9808968B3}">
      <dgm:prSet/>
      <dgm:spPr/>
      <dgm:t>
        <a:bodyPr/>
        <a:lstStyle/>
        <a:p>
          <a:endParaRPr lang="en-US"/>
        </a:p>
      </dgm:t>
    </dgm:pt>
    <dgm:pt modelId="{04B78377-C299-478B-A00F-B6EE77EE1A06}" type="sibTrans" cxnId="{F2013176-A251-4B8D-BCB1-E2F9808968B3}">
      <dgm:prSet/>
      <dgm:spPr/>
      <dgm:t>
        <a:bodyPr/>
        <a:lstStyle/>
        <a:p>
          <a:endParaRPr lang="en-US"/>
        </a:p>
      </dgm:t>
    </dgm:pt>
    <dgm:pt modelId="{EC3EB1C8-51F9-474C-9DD3-F884A1003A3B}">
      <dgm:prSet/>
      <dgm:spPr/>
      <dgm:t>
        <a:bodyPr/>
        <a:lstStyle/>
        <a:p>
          <a:r>
            <a:rPr lang="en-US"/>
            <a:t>Telecoms and e-commerce sectors detecting fraud at scale</a:t>
          </a:r>
        </a:p>
      </dgm:t>
    </dgm:pt>
    <dgm:pt modelId="{76A1A572-99BE-49E7-9904-05249529A85D}" type="parTrans" cxnId="{A3983EE3-A6DD-40AB-A542-3A04FBBB2F61}">
      <dgm:prSet/>
      <dgm:spPr/>
      <dgm:t>
        <a:bodyPr/>
        <a:lstStyle/>
        <a:p>
          <a:endParaRPr lang="en-US"/>
        </a:p>
      </dgm:t>
    </dgm:pt>
    <dgm:pt modelId="{4E47FFE3-9C3D-4E6F-8753-BF565D312AD1}" type="sibTrans" cxnId="{A3983EE3-A6DD-40AB-A542-3A04FBBB2F61}">
      <dgm:prSet/>
      <dgm:spPr/>
      <dgm:t>
        <a:bodyPr/>
        <a:lstStyle/>
        <a:p>
          <a:endParaRPr lang="en-US"/>
        </a:p>
      </dgm:t>
    </dgm:pt>
    <dgm:pt modelId="{AFC8075F-7880-4BC3-95F0-A663EB995867}">
      <dgm:prSet/>
      <dgm:spPr/>
      <dgm:t>
        <a:bodyPr/>
        <a:lstStyle/>
        <a:p>
          <a:r>
            <a:rPr lang="en-US"/>
            <a:t>Any multi-tenant architecture with privacy constraints</a:t>
          </a:r>
        </a:p>
      </dgm:t>
    </dgm:pt>
    <dgm:pt modelId="{21FC4077-86E8-40B0-AE56-4ED43EF26418}" type="parTrans" cxnId="{C355F70C-FEA6-4A49-AA2B-8E006C728679}">
      <dgm:prSet/>
      <dgm:spPr/>
      <dgm:t>
        <a:bodyPr/>
        <a:lstStyle/>
        <a:p>
          <a:endParaRPr lang="en-US"/>
        </a:p>
      </dgm:t>
    </dgm:pt>
    <dgm:pt modelId="{B1B1196B-4C74-4BCF-AD41-2DEF282C28DD}" type="sibTrans" cxnId="{C355F70C-FEA6-4A49-AA2B-8E006C728679}">
      <dgm:prSet/>
      <dgm:spPr/>
      <dgm:t>
        <a:bodyPr/>
        <a:lstStyle/>
        <a:p>
          <a:endParaRPr lang="en-US"/>
        </a:p>
      </dgm:t>
    </dgm:pt>
    <dgm:pt modelId="{D416F67E-8888-49D3-B191-722A757B52D5}" type="pres">
      <dgm:prSet presAssocID="{BDB5EC67-3DE5-4E42-957F-D8959BAEA187}" presName="linear" presStyleCnt="0">
        <dgm:presLayoutVars>
          <dgm:animLvl val="lvl"/>
          <dgm:resizeHandles val="exact"/>
        </dgm:presLayoutVars>
      </dgm:prSet>
      <dgm:spPr/>
    </dgm:pt>
    <dgm:pt modelId="{5E402F61-1324-45CD-BFBA-BF00788CBDE2}" type="pres">
      <dgm:prSet presAssocID="{DEB2F132-F9CC-42E4-A53E-4F649592D803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517279F6-2665-4883-9BBD-A54B82A51626}" type="pres">
      <dgm:prSet presAssocID="{A1D3C81D-81E6-455A-B001-0916004244C9}" presName="spacer" presStyleCnt="0"/>
      <dgm:spPr/>
    </dgm:pt>
    <dgm:pt modelId="{D9A92152-7C26-4B43-9176-1404DC566A04}" type="pres">
      <dgm:prSet presAssocID="{EE99BD68-F93D-44D0-BC68-3BD3AC9C2561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F82D33F2-FE79-456C-80C7-F8EB2FBFD455}" type="pres">
      <dgm:prSet presAssocID="{04B78377-C299-478B-A00F-B6EE77EE1A06}" presName="spacer" presStyleCnt="0"/>
      <dgm:spPr/>
    </dgm:pt>
    <dgm:pt modelId="{EA9527E9-BE75-4A39-A224-9C50A38405A7}" type="pres">
      <dgm:prSet presAssocID="{EC3EB1C8-51F9-474C-9DD3-F884A1003A3B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210FFC30-0317-4E49-A275-56FC3BD68779}" type="pres">
      <dgm:prSet presAssocID="{4E47FFE3-9C3D-4E6F-8753-BF565D312AD1}" presName="spacer" presStyleCnt="0"/>
      <dgm:spPr/>
    </dgm:pt>
    <dgm:pt modelId="{7D00818B-B84F-453E-B881-E74E6E7D46CC}" type="pres">
      <dgm:prSet presAssocID="{AFC8075F-7880-4BC3-95F0-A663EB995867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C355F70C-FEA6-4A49-AA2B-8E006C728679}" srcId="{BDB5EC67-3DE5-4E42-957F-D8959BAEA187}" destId="{AFC8075F-7880-4BC3-95F0-A663EB995867}" srcOrd="3" destOrd="0" parTransId="{21FC4077-86E8-40B0-AE56-4ED43EF26418}" sibTransId="{B1B1196B-4C74-4BCF-AD41-2DEF282C28DD}"/>
    <dgm:cxn modelId="{67138B2D-D41A-4DFF-BB25-8AE22C9FC6F5}" type="presOf" srcId="{EC3EB1C8-51F9-474C-9DD3-F884A1003A3B}" destId="{EA9527E9-BE75-4A39-A224-9C50A38405A7}" srcOrd="0" destOrd="0" presId="urn:microsoft.com/office/officeart/2005/8/layout/vList2"/>
    <dgm:cxn modelId="{5BD4396C-F296-4A44-9B8C-C48C2F06D237}" type="presOf" srcId="{AFC8075F-7880-4BC3-95F0-A663EB995867}" destId="{7D00818B-B84F-453E-B881-E74E6E7D46CC}" srcOrd="0" destOrd="0" presId="urn:microsoft.com/office/officeart/2005/8/layout/vList2"/>
    <dgm:cxn modelId="{CA858A6E-BAF7-4777-8D1B-90A0FA9DA868}" type="presOf" srcId="{DEB2F132-F9CC-42E4-A53E-4F649592D803}" destId="{5E402F61-1324-45CD-BFBA-BF00788CBDE2}" srcOrd="0" destOrd="0" presId="urn:microsoft.com/office/officeart/2005/8/layout/vList2"/>
    <dgm:cxn modelId="{F2013176-A251-4B8D-BCB1-E2F9808968B3}" srcId="{BDB5EC67-3DE5-4E42-957F-D8959BAEA187}" destId="{EE99BD68-F93D-44D0-BC68-3BD3AC9C2561}" srcOrd="1" destOrd="0" parTransId="{E0D1537E-E371-47BD-87AC-F45221D102C8}" sibTransId="{04B78377-C299-478B-A00F-B6EE77EE1A06}"/>
    <dgm:cxn modelId="{E24268AC-3F81-4B82-8331-89134CE14919}" type="presOf" srcId="{EE99BD68-F93D-44D0-BC68-3BD3AC9C2561}" destId="{D9A92152-7C26-4B43-9176-1404DC566A04}" srcOrd="0" destOrd="0" presId="urn:microsoft.com/office/officeart/2005/8/layout/vList2"/>
    <dgm:cxn modelId="{84A251D7-481F-4DC6-B9E2-F120843AD727}" srcId="{BDB5EC67-3DE5-4E42-957F-D8959BAEA187}" destId="{DEB2F132-F9CC-42E4-A53E-4F649592D803}" srcOrd="0" destOrd="0" parTransId="{C108052E-E8C2-47D0-91B3-6E9DF5E8AEB2}" sibTransId="{A1D3C81D-81E6-455A-B001-0916004244C9}"/>
    <dgm:cxn modelId="{A3983EE3-A6DD-40AB-A542-3A04FBBB2F61}" srcId="{BDB5EC67-3DE5-4E42-957F-D8959BAEA187}" destId="{EC3EB1C8-51F9-474C-9DD3-F884A1003A3B}" srcOrd="2" destOrd="0" parTransId="{76A1A572-99BE-49E7-9904-05249529A85D}" sibTransId="{4E47FFE3-9C3D-4E6F-8753-BF565D312AD1}"/>
    <dgm:cxn modelId="{936974F6-B8BE-4254-A3E7-356EBDDE273B}" type="presOf" srcId="{BDB5EC67-3DE5-4E42-957F-D8959BAEA187}" destId="{D416F67E-8888-49D3-B191-722A757B52D5}" srcOrd="0" destOrd="0" presId="urn:microsoft.com/office/officeart/2005/8/layout/vList2"/>
    <dgm:cxn modelId="{1D50F5E6-DE4D-4965-BD98-8A99FCA27BE4}" type="presParOf" srcId="{D416F67E-8888-49D3-B191-722A757B52D5}" destId="{5E402F61-1324-45CD-BFBA-BF00788CBDE2}" srcOrd="0" destOrd="0" presId="urn:microsoft.com/office/officeart/2005/8/layout/vList2"/>
    <dgm:cxn modelId="{94819AEC-B3B5-4DE8-8B22-93E3AF4DE79F}" type="presParOf" srcId="{D416F67E-8888-49D3-B191-722A757B52D5}" destId="{517279F6-2665-4883-9BBD-A54B82A51626}" srcOrd="1" destOrd="0" presId="urn:microsoft.com/office/officeart/2005/8/layout/vList2"/>
    <dgm:cxn modelId="{67711E8F-1310-4A1F-9336-1AFC1757BFF3}" type="presParOf" srcId="{D416F67E-8888-49D3-B191-722A757B52D5}" destId="{D9A92152-7C26-4B43-9176-1404DC566A04}" srcOrd="2" destOrd="0" presId="urn:microsoft.com/office/officeart/2005/8/layout/vList2"/>
    <dgm:cxn modelId="{EF16C710-7B00-446F-A53E-ABF396F740AF}" type="presParOf" srcId="{D416F67E-8888-49D3-B191-722A757B52D5}" destId="{F82D33F2-FE79-456C-80C7-F8EB2FBFD455}" srcOrd="3" destOrd="0" presId="urn:microsoft.com/office/officeart/2005/8/layout/vList2"/>
    <dgm:cxn modelId="{F578210B-ED60-43F3-9911-C3EC740E2E7F}" type="presParOf" srcId="{D416F67E-8888-49D3-B191-722A757B52D5}" destId="{EA9527E9-BE75-4A39-A224-9C50A38405A7}" srcOrd="4" destOrd="0" presId="urn:microsoft.com/office/officeart/2005/8/layout/vList2"/>
    <dgm:cxn modelId="{04E703C8-56EC-4851-B3BA-F8A3BEB6688F}" type="presParOf" srcId="{D416F67E-8888-49D3-B191-722A757B52D5}" destId="{210FFC30-0317-4E49-A275-56FC3BD68779}" srcOrd="5" destOrd="0" presId="urn:microsoft.com/office/officeart/2005/8/layout/vList2"/>
    <dgm:cxn modelId="{D5B50065-CDF5-4F38-A4F9-771B2C3A571B}" type="presParOf" srcId="{D416F67E-8888-49D3-B191-722A757B52D5}" destId="{7D00818B-B84F-453E-B881-E74E6E7D46CC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4FDF292-A0F5-48D9-8772-62AD5D47B604}" type="doc">
      <dgm:prSet loTypeId="urn:microsoft.com/office/officeart/2016/7/layout/VerticalHollowActionList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0568B818-82E7-42C9-B2B3-CAE8274543E0}">
      <dgm:prSet/>
      <dgm:spPr/>
      <dgm:t>
        <a:bodyPr/>
        <a:lstStyle/>
        <a:p>
          <a:r>
            <a:rPr lang="en-US"/>
            <a:t>Explore</a:t>
          </a:r>
        </a:p>
      </dgm:t>
    </dgm:pt>
    <dgm:pt modelId="{F711C8A5-9F16-442F-9ADC-CF712BC93036}" type="parTrans" cxnId="{9E5693D0-DC9A-4AC1-BBAE-2CBDAE5742A0}">
      <dgm:prSet/>
      <dgm:spPr/>
      <dgm:t>
        <a:bodyPr/>
        <a:lstStyle/>
        <a:p>
          <a:endParaRPr lang="en-US"/>
        </a:p>
      </dgm:t>
    </dgm:pt>
    <dgm:pt modelId="{B7210CBB-BCD0-43BB-8D7E-142DAF22B09B}" type="sibTrans" cxnId="{9E5693D0-DC9A-4AC1-BBAE-2CBDAE5742A0}">
      <dgm:prSet/>
      <dgm:spPr/>
      <dgm:t>
        <a:bodyPr/>
        <a:lstStyle/>
        <a:p>
          <a:endParaRPr lang="en-US"/>
        </a:p>
      </dgm:t>
    </dgm:pt>
    <dgm:pt modelId="{AEC04BCC-369B-45DE-B304-6269273077B3}">
      <dgm:prSet/>
      <dgm:spPr/>
      <dgm:t>
        <a:bodyPr/>
        <a:lstStyle/>
        <a:p>
          <a:r>
            <a:rPr lang="en-US"/>
            <a:t>Explore this open-source prototype on GitHub</a:t>
          </a:r>
        </a:p>
      </dgm:t>
    </dgm:pt>
    <dgm:pt modelId="{D27B2914-E2E1-4B91-87F8-FE842B30ED89}" type="parTrans" cxnId="{1A3CDAF9-52F6-4284-84B2-CC5CC8E7536A}">
      <dgm:prSet/>
      <dgm:spPr/>
      <dgm:t>
        <a:bodyPr/>
        <a:lstStyle/>
        <a:p>
          <a:endParaRPr lang="en-US"/>
        </a:p>
      </dgm:t>
    </dgm:pt>
    <dgm:pt modelId="{719C7DD8-35B0-401F-85A2-4F0A12EC76A2}" type="sibTrans" cxnId="{1A3CDAF9-52F6-4284-84B2-CC5CC8E7536A}">
      <dgm:prSet/>
      <dgm:spPr/>
      <dgm:t>
        <a:bodyPr/>
        <a:lstStyle/>
        <a:p>
          <a:endParaRPr lang="en-US"/>
        </a:p>
      </dgm:t>
    </dgm:pt>
    <dgm:pt modelId="{55BE0AAD-4CBD-4D47-860C-144A0D6E7BFC}">
      <dgm:prSet/>
      <dgm:spPr/>
      <dgm:t>
        <a:bodyPr/>
        <a:lstStyle/>
        <a:p>
          <a:r>
            <a:rPr lang="en-US"/>
            <a:t>Adapt</a:t>
          </a:r>
        </a:p>
      </dgm:t>
    </dgm:pt>
    <dgm:pt modelId="{F149FF76-B06C-4B70-AFB7-F5D796D84091}" type="parTrans" cxnId="{8B81DAC1-F05F-4365-9FF2-1F4D16FA09F1}">
      <dgm:prSet/>
      <dgm:spPr/>
      <dgm:t>
        <a:bodyPr/>
        <a:lstStyle/>
        <a:p>
          <a:endParaRPr lang="en-US"/>
        </a:p>
      </dgm:t>
    </dgm:pt>
    <dgm:pt modelId="{69A3C3E1-60B1-418D-912E-61B9C344A23D}" type="sibTrans" cxnId="{8B81DAC1-F05F-4365-9FF2-1F4D16FA09F1}">
      <dgm:prSet/>
      <dgm:spPr/>
      <dgm:t>
        <a:bodyPr/>
        <a:lstStyle/>
        <a:p>
          <a:endParaRPr lang="en-US"/>
        </a:p>
      </dgm:t>
    </dgm:pt>
    <dgm:pt modelId="{09AAF00E-DE40-493B-8682-8E0A4999D24B}">
      <dgm:prSet/>
      <dgm:spPr/>
      <dgm:t>
        <a:bodyPr/>
        <a:lstStyle/>
        <a:p>
          <a:r>
            <a:rPr lang="en-US"/>
            <a:t>Adapt the architecture to your organization's fraud detection workflow</a:t>
          </a:r>
        </a:p>
      </dgm:t>
    </dgm:pt>
    <dgm:pt modelId="{2B0475C2-A660-4859-ACF6-FBF4328F9A19}" type="parTrans" cxnId="{19C7E332-0C15-458E-8551-96AAEC14E7B4}">
      <dgm:prSet/>
      <dgm:spPr/>
      <dgm:t>
        <a:bodyPr/>
        <a:lstStyle/>
        <a:p>
          <a:endParaRPr lang="en-US"/>
        </a:p>
      </dgm:t>
    </dgm:pt>
    <dgm:pt modelId="{0C807339-3FFC-4D66-BAAF-4F1FC61E8953}" type="sibTrans" cxnId="{19C7E332-0C15-458E-8551-96AAEC14E7B4}">
      <dgm:prSet/>
      <dgm:spPr/>
      <dgm:t>
        <a:bodyPr/>
        <a:lstStyle/>
        <a:p>
          <a:endParaRPr lang="en-US"/>
        </a:p>
      </dgm:t>
    </dgm:pt>
    <dgm:pt modelId="{193A06B6-DC4F-4625-B846-E8BE97339A99}">
      <dgm:prSet/>
      <dgm:spPr/>
      <dgm:t>
        <a:bodyPr/>
        <a:lstStyle/>
        <a:p>
          <a:r>
            <a:rPr lang="en-US"/>
            <a:t>Reach out</a:t>
          </a:r>
        </a:p>
      </dgm:t>
    </dgm:pt>
    <dgm:pt modelId="{9E3C4BE1-DEA5-4DC9-9687-C32AF9256876}" type="parTrans" cxnId="{2BCA005D-F9B4-4914-8324-BE0675026627}">
      <dgm:prSet/>
      <dgm:spPr/>
      <dgm:t>
        <a:bodyPr/>
        <a:lstStyle/>
        <a:p>
          <a:endParaRPr lang="en-US"/>
        </a:p>
      </dgm:t>
    </dgm:pt>
    <dgm:pt modelId="{577A1227-2D89-468D-80B5-534EF7AC23DC}" type="sibTrans" cxnId="{2BCA005D-F9B4-4914-8324-BE0675026627}">
      <dgm:prSet/>
      <dgm:spPr/>
      <dgm:t>
        <a:bodyPr/>
        <a:lstStyle/>
        <a:p>
          <a:endParaRPr lang="en-US"/>
        </a:p>
      </dgm:t>
    </dgm:pt>
    <dgm:pt modelId="{6F045708-F53B-4C78-84D3-766C79FA4E6B}">
      <dgm:prSet/>
      <dgm:spPr/>
      <dgm:t>
        <a:bodyPr/>
        <a:lstStyle/>
        <a:p>
          <a:r>
            <a:rPr lang="en-US"/>
            <a:t>Reach out for collaborations or academic citations</a:t>
          </a:r>
        </a:p>
      </dgm:t>
    </dgm:pt>
    <dgm:pt modelId="{B2922E71-A03D-4CC9-8E67-1FB83F8825CA}" type="parTrans" cxnId="{E69933FA-F3B9-443C-9900-D1E1F4AB9E21}">
      <dgm:prSet/>
      <dgm:spPr/>
      <dgm:t>
        <a:bodyPr/>
        <a:lstStyle/>
        <a:p>
          <a:endParaRPr lang="en-US"/>
        </a:p>
      </dgm:t>
    </dgm:pt>
    <dgm:pt modelId="{E6EE4834-0750-4EB0-AF16-F38478480545}" type="sibTrans" cxnId="{E69933FA-F3B9-443C-9900-D1E1F4AB9E21}">
      <dgm:prSet/>
      <dgm:spPr/>
      <dgm:t>
        <a:bodyPr/>
        <a:lstStyle/>
        <a:p>
          <a:endParaRPr lang="en-US"/>
        </a:p>
      </dgm:t>
    </dgm:pt>
    <dgm:pt modelId="{EE24E718-57D4-4952-8A0C-6557F30ECCDA}">
      <dgm:prSet/>
      <dgm:spPr/>
      <dgm:t>
        <a:bodyPr/>
        <a:lstStyle/>
        <a:p>
          <a:r>
            <a:rPr lang="en-US"/>
            <a:t>Join</a:t>
          </a:r>
        </a:p>
      </dgm:t>
    </dgm:pt>
    <dgm:pt modelId="{B2E17B92-16E3-4296-9D1B-5EB12895A7BB}" type="parTrans" cxnId="{556B7F41-FE3F-4155-8075-480F6E59281A}">
      <dgm:prSet/>
      <dgm:spPr/>
      <dgm:t>
        <a:bodyPr/>
        <a:lstStyle/>
        <a:p>
          <a:endParaRPr lang="en-US"/>
        </a:p>
      </dgm:t>
    </dgm:pt>
    <dgm:pt modelId="{2CD72CBA-5420-4DC1-9F09-C1FB4E974A8B}" type="sibTrans" cxnId="{556B7F41-FE3F-4155-8075-480F6E59281A}">
      <dgm:prSet/>
      <dgm:spPr/>
      <dgm:t>
        <a:bodyPr/>
        <a:lstStyle/>
        <a:p>
          <a:endParaRPr lang="en-US"/>
        </a:p>
      </dgm:t>
    </dgm:pt>
    <dgm:pt modelId="{FB411891-36D3-4CCC-89C9-D0E7277C8204}">
      <dgm:prSet/>
      <dgm:spPr/>
      <dgm:t>
        <a:bodyPr/>
        <a:lstStyle/>
        <a:p>
          <a:r>
            <a:rPr lang="en-US"/>
            <a:t>Join the conversation on secure, decentralized AI in FinTech</a:t>
          </a:r>
        </a:p>
      </dgm:t>
    </dgm:pt>
    <dgm:pt modelId="{3AAC77F9-DFB2-4630-B2C6-96D2FB49FF43}" type="parTrans" cxnId="{4678417C-2767-4406-AC05-45BE702C0E0D}">
      <dgm:prSet/>
      <dgm:spPr/>
      <dgm:t>
        <a:bodyPr/>
        <a:lstStyle/>
        <a:p>
          <a:endParaRPr lang="en-US"/>
        </a:p>
      </dgm:t>
    </dgm:pt>
    <dgm:pt modelId="{BF4D76C0-EC1C-4F32-A78D-35FF82BDB1E1}" type="sibTrans" cxnId="{4678417C-2767-4406-AC05-45BE702C0E0D}">
      <dgm:prSet/>
      <dgm:spPr/>
      <dgm:t>
        <a:bodyPr/>
        <a:lstStyle/>
        <a:p>
          <a:endParaRPr lang="en-US"/>
        </a:p>
      </dgm:t>
    </dgm:pt>
    <dgm:pt modelId="{0AD05FF5-8489-4BDA-804E-E00E5767235C}" type="pres">
      <dgm:prSet presAssocID="{04FDF292-A0F5-48D9-8772-62AD5D47B604}" presName="Name0" presStyleCnt="0">
        <dgm:presLayoutVars>
          <dgm:dir/>
          <dgm:animLvl val="lvl"/>
          <dgm:resizeHandles val="exact"/>
        </dgm:presLayoutVars>
      </dgm:prSet>
      <dgm:spPr/>
    </dgm:pt>
    <dgm:pt modelId="{79093E0C-F04B-4C5E-96B9-1C2A9675A5FC}" type="pres">
      <dgm:prSet presAssocID="{0568B818-82E7-42C9-B2B3-CAE8274543E0}" presName="linNode" presStyleCnt="0"/>
      <dgm:spPr/>
    </dgm:pt>
    <dgm:pt modelId="{B15D52F8-CA7F-433A-9B1D-E58FB4580329}" type="pres">
      <dgm:prSet presAssocID="{0568B818-82E7-42C9-B2B3-CAE8274543E0}" presName="parentText" presStyleLbl="solidFgAcc1" presStyleIdx="0" presStyleCnt="4">
        <dgm:presLayoutVars>
          <dgm:chMax val="1"/>
          <dgm:bulletEnabled/>
        </dgm:presLayoutVars>
      </dgm:prSet>
      <dgm:spPr/>
    </dgm:pt>
    <dgm:pt modelId="{6D3E5BDC-C1DE-4403-AEF9-A5464BAE6FD3}" type="pres">
      <dgm:prSet presAssocID="{0568B818-82E7-42C9-B2B3-CAE8274543E0}" presName="descendantText" presStyleLbl="alignNode1" presStyleIdx="0" presStyleCnt="4">
        <dgm:presLayoutVars>
          <dgm:bulletEnabled/>
        </dgm:presLayoutVars>
      </dgm:prSet>
      <dgm:spPr/>
    </dgm:pt>
    <dgm:pt modelId="{1E54CEF1-5C63-40C2-851B-3C20D2B04D95}" type="pres">
      <dgm:prSet presAssocID="{B7210CBB-BCD0-43BB-8D7E-142DAF22B09B}" presName="sp" presStyleCnt="0"/>
      <dgm:spPr/>
    </dgm:pt>
    <dgm:pt modelId="{99979DB5-7A82-4518-BDDC-8FD3B6AC0FEC}" type="pres">
      <dgm:prSet presAssocID="{55BE0AAD-4CBD-4D47-860C-144A0D6E7BFC}" presName="linNode" presStyleCnt="0"/>
      <dgm:spPr/>
    </dgm:pt>
    <dgm:pt modelId="{67A974E9-0ABB-46E3-9CB4-4284480672DB}" type="pres">
      <dgm:prSet presAssocID="{55BE0AAD-4CBD-4D47-860C-144A0D6E7BFC}" presName="parentText" presStyleLbl="solidFgAcc1" presStyleIdx="1" presStyleCnt="4">
        <dgm:presLayoutVars>
          <dgm:chMax val="1"/>
          <dgm:bulletEnabled/>
        </dgm:presLayoutVars>
      </dgm:prSet>
      <dgm:spPr/>
    </dgm:pt>
    <dgm:pt modelId="{E15DFB64-4A4A-4E03-A2D2-8723691F987F}" type="pres">
      <dgm:prSet presAssocID="{55BE0AAD-4CBD-4D47-860C-144A0D6E7BFC}" presName="descendantText" presStyleLbl="alignNode1" presStyleIdx="1" presStyleCnt="4">
        <dgm:presLayoutVars>
          <dgm:bulletEnabled/>
        </dgm:presLayoutVars>
      </dgm:prSet>
      <dgm:spPr/>
    </dgm:pt>
    <dgm:pt modelId="{3F60460B-2798-4E0C-869B-7814B58772A0}" type="pres">
      <dgm:prSet presAssocID="{69A3C3E1-60B1-418D-912E-61B9C344A23D}" presName="sp" presStyleCnt="0"/>
      <dgm:spPr/>
    </dgm:pt>
    <dgm:pt modelId="{56E15588-CE5B-4438-869E-ADD25AD85672}" type="pres">
      <dgm:prSet presAssocID="{193A06B6-DC4F-4625-B846-E8BE97339A99}" presName="linNode" presStyleCnt="0"/>
      <dgm:spPr/>
    </dgm:pt>
    <dgm:pt modelId="{8CF3E8A4-4ECE-4F9E-87F2-0A4CC51ABB62}" type="pres">
      <dgm:prSet presAssocID="{193A06B6-DC4F-4625-B846-E8BE97339A99}" presName="parentText" presStyleLbl="solidFgAcc1" presStyleIdx="2" presStyleCnt="4">
        <dgm:presLayoutVars>
          <dgm:chMax val="1"/>
          <dgm:bulletEnabled/>
        </dgm:presLayoutVars>
      </dgm:prSet>
      <dgm:spPr/>
    </dgm:pt>
    <dgm:pt modelId="{68D844B9-38E9-4845-A76A-89C1C890DD6E}" type="pres">
      <dgm:prSet presAssocID="{193A06B6-DC4F-4625-B846-E8BE97339A99}" presName="descendantText" presStyleLbl="alignNode1" presStyleIdx="2" presStyleCnt="4">
        <dgm:presLayoutVars>
          <dgm:bulletEnabled/>
        </dgm:presLayoutVars>
      </dgm:prSet>
      <dgm:spPr/>
    </dgm:pt>
    <dgm:pt modelId="{AAA4FB20-B4C3-4E22-B81C-FFF28E4B4466}" type="pres">
      <dgm:prSet presAssocID="{577A1227-2D89-468D-80B5-534EF7AC23DC}" presName="sp" presStyleCnt="0"/>
      <dgm:spPr/>
    </dgm:pt>
    <dgm:pt modelId="{11A67E73-DE83-4241-982F-9DF977CA4617}" type="pres">
      <dgm:prSet presAssocID="{EE24E718-57D4-4952-8A0C-6557F30ECCDA}" presName="linNode" presStyleCnt="0"/>
      <dgm:spPr/>
    </dgm:pt>
    <dgm:pt modelId="{D7D1EF6B-713C-489F-9AC0-209140BCDE4D}" type="pres">
      <dgm:prSet presAssocID="{EE24E718-57D4-4952-8A0C-6557F30ECCDA}" presName="parentText" presStyleLbl="solidFgAcc1" presStyleIdx="3" presStyleCnt="4">
        <dgm:presLayoutVars>
          <dgm:chMax val="1"/>
          <dgm:bulletEnabled/>
        </dgm:presLayoutVars>
      </dgm:prSet>
      <dgm:spPr/>
    </dgm:pt>
    <dgm:pt modelId="{0749B7E5-42AC-43B7-B4E4-B1F18FAB5094}" type="pres">
      <dgm:prSet presAssocID="{EE24E718-57D4-4952-8A0C-6557F30ECCDA}" presName="descendantText" presStyleLbl="alignNode1" presStyleIdx="3" presStyleCnt="4">
        <dgm:presLayoutVars>
          <dgm:bulletEnabled/>
        </dgm:presLayoutVars>
      </dgm:prSet>
      <dgm:spPr/>
    </dgm:pt>
  </dgm:ptLst>
  <dgm:cxnLst>
    <dgm:cxn modelId="{C58C6E01-AE23-4FE7-92EC-CB1BE14961E6}" type="presOf" srcId="{6F045708-F53B-4C78-84D3-766C79FA4E6B}" destId="{68D844B9-38E9-4845-A76A-89C1C890DD6E}" srcOrd="0" destOrd="0" presId="urn:microsoft.com/office/officeart/2016/7/layout/VerticalHollowActionList"/>
    <dgm:cxn modelId="{6C05011B-9F79-4501-9EEA-678D96D3A891}" type="presOf" srcId="{EE24E718-57D4-4952-8A0C-6557F30ECCDA}" destId="{D7D1EF6B-713C-489F-9AC0-209140BCDE4D}" srcOrd="0" destOrd="0" presId="urn:microsoft.com/office/officeart/2016/7/layout/VerticalHollowActionList"/>
    <dgm:cxn modelId="{8EA3E62F-C590-4D78-9724-C383FD69AD43}" type="presOf" srcId="{55BE0AAD-4CBD-4D47-860C-144A0D6E7BFC}" destId="{67A974E9-0ABB-46E3-9CB4-4284480672DB}" srcOrd="0" destOrd="0" presId="urn:microsoft.com/office/officeart/2016/7/layout/VerticalHollowActionList"/>
    <dgm:cxn modelId="{19C7E332-0C15-458E-8551-96AAEC14E7B4}" srcId="{55BE0AAD-4CBD-4D47-860C-144A0D6E7BFC}" destId="{09AAF00E-DE40-493B-8682-8E0A4999D24B}" srcOrd="0" destOrd="0" parTransId="{2B0475C2-A660-4859-ACF6-FBF4328F9A19}" sibTransId="{0C807339-3FFC-4D66-BAAF-4F1FC61E8953}"/>
    <dgm:cxn modelId="{2BCA005D-F9B4-4914-8324-BE0675026627}" srcId="{04FDF292-A0F5-48D9-8772-62AD5D47B604}" destId="{193A06B6-DC4F-4625-B846-E8BE97339A99}" srcOrd="2" destOrd="0" parTransId="{9E3C4BE1-DEA5-4DC9-9687-C32AF9256876}" sibTransId="{577A1227-2D89-468D-80B5-534EF7AC23DC}"/>
    <dgm:cxn modelId="{556B7F41-FE3F-4155-8075-480F6E59281A}" srcId="{04FDF292-A0F5-48D9-8772-62AD5D47B604}" destId="{EE24E718-57D4-4952-8A0C-6557F30ECCDA}" srcOrd="3" destOrd="0" parTransId="{B2E17B92-16E3-4296-9D1B-5EB12895A7BB}" sibTransId="{2CD72CBA-5420-4DC1-9F09-C1FB4E974A8B}"/>
    <dgm:cxn modelId="{4EEE0D66-9701-44EE-A15D-407E22025EAF}" type="presOf" srcId="{04FDF292-A0F5-48D9-8772-62AD5D47B604}" destId="{0AD05FF5-8489-4BDA-804E-E00E5767235C}" srcOrd="0" destOrd="0" presId="urn:microsoft.com/office/officeart/2016/7/layout/VerticalHollowActionList"/>
    <dgm:cxn modelId="{AABBE36A-60CA-42B6-8D43-4FAA43646F7E}" type="presOf" srcId="{193A06B6-DC4F-4625-B846-E8BE97339A99}" destId="{8CF3E8A4-4ECE-4F9E-87F2-0A4CC51ABB62}" srcOrd="0" destOrd="0" presId="urn:microsoft.com/office/officeart/2016/7/layout/VerticalHollowActionList"/>
    <dgm:cxn modelId="{4678417C-2767-4406-AC05-45BE702C0E0D}" srcId="{EE24E718-57D4-4952-8A0C-6557F30ECCDA}" destId="{FB411891-36D3-4CCC-89C9-D0E7277C8204}" srcOrd="0" destOrd="0" parTransId="{3AAC77F9-DFB2-4630-B2C6-96D2FB49FF43}" sibTransId="{BF4D76C0-EC1C-4F32-A78D-35FF82BDB1E1}"/>
    <dgm:cxn modelId="{5FB20589-200A-4D14-95B6-ABE4668723C4}" type="presOf" srcId="{FB411891-36D3-4CCC-89C9-D0E7277C8204}" destId="{0749B7E5-42AC-43B7-B4E4-B1F18FAB5094}" srcOrd="0" destOrd="0" presId="urn:microsoft.com/office/officeart/2016/7/layout/VerticalHollowActionList"/>
    <dgm:cxn modelId="{8B81DAC1-F05F-4365-9FF2-1F4D16FA09F1}" srcId="{04FDF292-A0F5-48D9-8772-62AD5D47B604}" destId="{55BE0AAD-4CBD-4D47-860C-144A0D6E7BFC}" srcOrd="1" destOrd="0" parTransId="{F149FF76-B06C-4B70-AFB7-F5D796D84091}" sibTransId="{69A3C3E1-60B1-418D-912E-61B9C344A23D}"/>
    <dgm:cxn modelId="{9E5693D0-DC9A-4AC1-BBAE-2CBDAE5742A0}" srcId="{04FDF292-A0F5-48D9-8772-62AD5D47B604}" destId="{0568B818-82E7-42C9-B2B3-CAE8274543E0}" srcOrd="0" destOrd="0" parTransId="{F711C8A5-9F16-442F-9ADC-CF712BC93036}" sibTransId="{B7210CBB-BCD0-43BB-8D7E-142DAF22B09B}"/>
    <dgm:cxn modelId="{805F11E6-F7B7-4003-B89C-5C28A2275588}" type="presOf" srcId="{0568B818-82E7-42C9-B2B3-CAE8274543E0}" destId="{B15D52F8-CA7F-433A-9B1D-E58FB4580329}" srcOrd="0" destOrd="0" presId="urn:microsoft.com/office/officeart/2016/7/layout/VerticalHollowActionList"/>
    <dgm:cxn modelId="{028603EE-208F-429D-91F4-BE7FF8AB6734}" type="presOf" srcId="{09AAF00E-DE40-493B-8682-8E0A4999D24B}" destId="{E15DFB64-4A4A-4E03-A2D2-8723691F987F}" srcOrd="0" destOrd="0" presId="urn:microsoft.com/office/officeart/2016/7/layout/VerticalHollowActionList"/>
    <dgm:cxn modelId="{1A3CDAF9-52F6-4284-84B2-CC5CC8E7536A}" srcId="{0568B818-82E7-42C9-B2B3-CAE8274543E0}" destId="{AEC04BCC-369B-45DE-B304-6269273077B3}" srcOrd="0" destOrd="0" parTransId="{D27B2914-E2E1-4B91-87F8-FE842B30ED89}" sibTransId="{719C7DD8-35B0-401F-85A2-4F0A12EC76A2}"/>
    <dgm:cxn modelId="{F985E9F9-451B-4EBF-AF9B-59B8B9664E9C}" type="presOf" srcId="{AEC04BCC-369B-45DE-B304-6269273077B3}" destId="{6D3E5BDC-C1DE-4403-AEF9-A5464BAE6FD3}" srcOrd="0" destOrd="0" presId="urn:microsoft.com/office/officeart/2016/7/layout/VerticalHollowActionList"/>
    <dgm:cxn modelId="{E69933FA-F3B9-443C-9900-D1E1F4AB9E21}" srcId="{193A06B6-DC4F-4625-B846-E8BE97339A99}" destId="{6F045708-F53B-4C78-84D3-766C79FA4E6B}" srcOrd="0" destOrd="0" parTransId="{B2922E71-A03D-4CC9-8E67-1FB83F8825CA}" sibTransId="{E6EE4834-0750-4EB0-AF16-F38478480545}"/>
    <dgm:cxn modelId="{D4C62D4B-157F-4851-8921-CA2EDB6F9BF2}" type="presParOf" srcId="{0AD05FF5-8489-4BDA-804E-E00E5767235C}" destId="{79093E0C-F04B-4C5E-96B9-1C2A9675A5FC}" srcOrd="0" destOrd="0" presId="urn:microsoft.com/office/officeart/2016/7/layout/VerticalHollowActionList"/>
    <dgm:cxn modelId="{5A138956-7631-4979-918A-04868AB64C44}" type="presParOf" srcId="{79093E0C-F04B-4C5E-96B9-1C2A9675A5FC}" destId="{B15D52F8-CA7F-433A-9B1D-E58FB4580329}" srcOrd="0" destOrd="0" presId="urn:microsoft.com/office/officeart/2016/7/layout/VerticalHollowActionList"/>
    <dgm:cxn modelId="{E204C55D-9FCA-4447-A0EC-EDE9BECF053F}" type="presParOf" srcId="{79093E0C-F04B-4C5E-96B9-1C2A9675A5FC}" destId="{6D3E5BDC-C1DE-4403-AEF9-A5464BAE6FD3}" srcOrd="1" destOrd="0" presId="urn:microsoft.com/office/officeart/2016/7/layout/VerticalHollowActionList"/>
    <dgm:cxn modelId="{C979694E-AF36-4B72-9CA2-F2E6CAE04D9A}" type="presParOf" srcId="{0AD05FF5-8489-4BDA-804E-E00E5767235C}" destId="{1E54CEF1-5C63-40C2-851B-3C20D2B04D95}" srcOrd="1" destOrd="0" presId="urn:microsoft.com/office/officeart/2016/7/layout/VerticalHollowActionList"/>
    <dgm:cxn modelId="{8E2B409C-010C-4067-B5EC-F1CC51C1598D}" type="presParOf" srcId="{0AD05FF5-8489-4BDA-804E-E00E5767235C}" destId="{99979DB5-7A82-4518-BDDC-8FD3B6AC0FEC}" srcOrd="2" destOrd="0" presId="urn:microsoft.com/office/officeart/2016/7/layout/VerticalHollowActionList"/>
    <dgm:cxn modelId="{3EFC82D3-9C0C-4D6F-91DD-3148315A2BF6}" type="presParOf" srcId="{99979DB5-7A82-4518-BDDC-8FD3B6AC0FEC}" destId="{67A974E9-0ABB-46E3-9CB4-4284480672DB}" srcOrd="0" destOrd="0" presId="urn:microsoft.com/office/officeart/2016/7/layout/VerticalHollowActionList"/>
    <dgm:cxn modelId="{424C7526-4834-4904-881D-50B9A13374C8}" type="presParOf" srcId="{99979DB5-7A82-4518-BDDC-8FD3B6AC0FEC}" destId="{E15DFB64-4A4A-4E03-A2D2-8723691F987F}" srcOrd="1" destOrd="0" presId="urn:microsoft.com/office/officeart/2016/7/layout/VerticalHollowActionList"/>
    <dgm:cxn modelId="{CD69E682-1ABC-4AF0-BF8D-3E547B0C17E4}" type="presParOf" srcId="{0AD05FF5-8489-4BDA-804E-E00E5767235C}" destId="{3F60460B-2798-4E0C-869B-7814B58772A0}" srcOrd="3" destOrd="0" presId="urn:microsoft.com/office/officeart/2016/7/layout/VerticalHollowActionList"/>
    <dgm:cxn modelId="{7E27DA8B-63D4-48AA-A096-C404DDA05743}" type="presParOf" srcId="{0AD05FF5-8489-4BDA-804E-E00E5767235C}" destId="{56E15588-CE5B-4438-869E-ADD25AD85672}" srcOrd="4" destOrd="0" presId="urn:microsoft.com/office/officeart/2016/7/layout/VerticalHollowActionList"/>
    <dgm:cxn modelId="{AF64BED3-2C54-4205-ABB5-C073BD7A8439}" type="presParOf" srcId="{56E15588-CE5B-4438-869E-ADD25AD85672}" destId="{8CF3E8A4-4ECE-4F9E-87F2-0A4CC51ABB62}" srcOrd="0" destOrd="0" presId="urn:microsoft.com/office/officeart/2016/7/layout/VerticalHollowActionList"/>
    <dgm:cxn modelId="{6A88765F-55F1-4CBE-8BB7-C09961133979}" type="presParOf" srcId="{56E15588-CE5B-4438-869E-ADD25AD85672}" destId="{68D844B9-38E9-4845-A76A-89C1C890DD6E}" srcOrd="1" destOrd="0" presId="urn:microsoft.com/office/officeart/2016/7/layout/VerticalHollowActionList"/>
    <dgm:cxn modelId="{8D8EB005-DF96-4D0C-8D15-7133F57EE4B0}" type="presParOf" srcId="{0AD05FF5-8489-4BDA-804E-E00E5767235C}" destId="{AAA4FB20-B4C3-4E22-B81C-FFF28E4B4466}" srcOrd="5" destOrd="0" presId="urn:microsoft.com/office/officeart/2016/7/layout/VerticalHollowActionList"/>
    <dgm:cxn modelId="{1616F032-4DE9-4D96-820E-EE508945EAAF}" type="presParOf" srcId="{0AD05FF5-8489-4BDA-804E-E00E5767235C}" destId="{11A67E73-DE83-4241-982F-9DF977CA4617}" srcOrd="6" destOrd="0" presId="urn:microsoft.com/office/officeart/2016/7/layout/VerticalHollowActionList"/>
    <dgm:cxn modelId="{F9127881-D17D-438C-95E6-AC42263B15EB}" type="presParOf" srcId="{11A67E73-DE83-4241-982F-9DF977CA4617}" destId="{D7D1EF6B-713C-489F-9AC0-209140BCDE4D}" srcOrd="0" destOrd="0" presId="urn:microsoft.com/office/officeart/2016/7/layout/VerticalHollowActionList"/>
    <dgm:cxn modelId="{2A72703F-31EA-4379-8884-DB140A6D024C}" type="presParOf" srcId="{11A67E73-DE83-4241-982F-9DF977CA4617}" destId="{0749B7E5-42AC-43B7-B4E4-B1F18FAB5094}" srcOrd="1" destOrd="0" presId="urn:microsoft.com/office/officeart/2016/7/layout/VerticalHollow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10D30B-9BC2-484B-BFFA-E9471D2ECEEB}">
      <dsp:nvSpPr>
        <dsp:cNvPr id="0" name=""/>
        <dsp:cNvSpPr/>
      </dsp:nvSpPr>
      <dsp:spPr>
        <a:xfrm>
          <a:off x="721451" y="1497"/>
          <a:ext cx="863173" cy="863173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D51C65-F06F-40A0-87EA-B9908F392E37}">
      <dsp:nvSpPr>
        <dsp:cNvPr id="0" name=""/>
        <dsp:cNvSpPr/>
      </dsp:nvSpPr>
      <dsp:spPr>
        <a:xfrm>
          <a:off x="905406" y="185452"/>
          <a:ext cx="495263" cy="49526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C8C664-A956-47C5-B0EE-8E67B6584FDC}">
      <dsp:nvSpPr>
        <dsp:cNvPr id="0" name=""/>
        <dsp:cNvSpPr/>
      </dsp:nvSpPr>
      <dsp:spPr>
        <a:xfrm>
          <a:off x="445518" y="1133528"/>
          <a:ext cx="1415039" cy="566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The system simulates three clients using federated learning.</a:t>
          </a:r>
        </a:p>
      </dsp:txBody>
      <dsp:txXfrm>
        <a:off x="445518" y="1133528"/>
        <a:ext cx="1415039" cy="566015"/>
      </dsp:txXfrm>
    </dsp:sp>
    <dsp:sp modelId="{9371D13E-2765-491B-A6ED-D1500FED43D3}">
      <dsp:nvSpPr>
        <dsp:cNvPr id="0" name=""/>
        <dsp:cNvSpPr/>
      </dsp:nvSpPr>
      <dsp:spPr>
        <a:xfrm>
          <a:off x="2384122" y="1497"/>
          <a:ext cx="863173" cy="863173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B64CC0-746E-4341-8402-2D6A0649D59D}">
      <dsp:nvSpPr>
        <dsp:cNvPr id="0" name=""/>
        <dsp:cNvSpPr/>
      </dsp:nvSpPr>
      <dsp:spPr>
        <a:xfrm>
          <a:off x="2568077" y="185452"/>
          <a:ext cx="495263" cy="49526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1B73C2-32BA-4091-B443-655C1ADB6432}">
      <dsp:nvSpPr>
        <dsp:cNvPr id="0" name=""/>
        <dsp:cNvSpPr/>
      </dsp:nvSpPr>
      <dsp:spPr>
        <a:xfrm>
          <a:off x="2108189" y="1133528"/>
          <a:ext cx="1415039" cy="566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A central coordinator aggregates model updates.</a:t>
          </a:r>
        </a:p>
      </dsp:txBody>
      <dsp:txXfrm>
        <a:off x="2108189" y="1133528"/>
        <a:ext cx="1415039" cy="566015"/>
      </dsp:txXfrm>
    </dsp:sp>
    <dsp:sp modelId="{C97A4EFA-FBB4-4AB8-A52B-696ECACDCB94}">
      <dsp:nvSpPr>
        <dsp:cNvPr id="0" name=""/>
        <dsp:cNvSpPr/>
      </dsp:nvSpPr>
      <dsp:spPr>
        <a:xfrm>
          <a:off x="1552786" y="2053304"/>
          <a:ext cx="863173" cy="863173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AEC965-0B35-499B-B9D5-46D1A74094AC}">
      <dsp:nvSpPr>
        <dsp:cNvPr id="0" name=""/>
        <dsp:cNvSpPr/>
      </dsp:nvSpPr>
      <dsp:spPr>
        <a:xfrm>
          <a:off x="1736741" y="2237259"/>
          <a:ext cx="495263" cy="49526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6968B4-5A03-4597-A023-C41C6A208C59}">
      <dsp:nvSpPr>
        <dsp:cNvPr id="0" name=""/>
        <dsp:cNvSpPr/>
      </dsp:nvSpPr>
      <dsp:spPr>
        <a:xfrm>
          <a:off x="1276853" y="3185335"/>
          <a:ext cx="1415039" cy="566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No raw data leaves the client devices.</a:t>
          </a:r>
        </a:p>
      </dsp:txBody>
      <dsp:txXfrm>
        <a:off x="1276853" y="3185335"/>
        <a:ext cx="1415039" cy="5660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5491A1-4C20-46D9-9BDB-7EE38A5CE494}">
      <dsp:nvSpPr>
        <dsp:cNvPr id="0" name=""/>
        <dsp:cNvSpPr/>
      </dsp:nvSpPr>
      <dsp:spPr>
        <a:xfrm>
          <a:off x="0" y="83759"/>
          <a:ext cx="3968747" cy="115478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Supports cross-bank fraud detection without violating data privacy laws.</a:t>
          </a:r>
        </a:p>
      </dsp:txBody>
      <dsp:txXfrm>
        <a:off x="56372" y="140131"/>
        <a:ext cx="3856003" cy="1042045"/>
      </dsp:txXfrm>
    </dsp:sp>
    <dsp:sp modelId="{B1CA19B1-7B9E-443E-97D2-84EF3F0C7D38}">
      <dsp:nvSpPr>
        <dsp:cNvPr id="0" name=""/>
        <dsp:cNvSpPr/>
      </dsp:nvSpPr>
      <dsp:spPr>
        <a:xfrm>
          <a:off x="0" y="1299029"/>
          <a:ext cx="3968747" cy="1154789"/>
        </a:xfrm>
        <a:prstGeom prst="roundRect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Aligned with GDPR and PCI-DSS guidelines.</a:t>
          </a:r>
        </a:p>
      </dsp:txBody>
      <dsp:txXfrm>
        <a:off x="56372" y="1355401"/>
        <a:ext cx="3856003" cy="1042045"/>
      </dsp:txXfrm>
    </dsp:sp>
    <dsp:sp modelId="{35418864-6D0B-4B52-91EB-9AA28EEB5E4B}">
      <dsp:nvSpPr>
        <dsp:cNvPr id="0" name=""/>
        <dsp:cNvSpPr/>
      </dsp:nvSpPr>
      <dsp:spPr>
        <a:xfrm>
          <a:off x="0" y="2514299"/>
          <a:ext cx="3968747" cy="1154789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Promotes safe, collaborative AI in financial ecosystems.</a:t>
          </a:r>
        </a:p>
      </dsp:txBody>
      <dsp:txXfrm>
        <a:off x="56372" y="2570671"/>
        <a:ext cx="3856003" cy="104204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92D9B8-F7DD-43D5-81BD-335FB930FEB5}">
      <dsp:nvSpPr>
        <dsp:cNvPr id="0" name=""/>
        <dsp:cNvSpPr/>
      </dsp:nvSpPr>
      <dsp:spPr>
        <a:xfrm>
          <a:off x="0" y="1913"/>
          <a:ext cx="3993357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D561A9A-1EFD-49D9-8E41-01C8E778AA55}">
      <dsp:nvSpPr>
        <dsp:cNvPr id="0" name=""/>
        <dsp:cNvSpPr/>
      </dsp:nvSpPr>
      <dsp:spPr>
        <a:xfrm>
          <a:off x="0" y="1913"/>
          <a:ext cx="3993357" cy="13052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✅ Federated fraud model working on synthetic data</a:t>
          </a:r>
        </a:p>
      </dsp:txBody>
      <dsp:txXfrm>
        <a:off x="0" y="1913"/>
        <a:ext cx="3993357" cy="1305236"/>
      </dsp:txXfrm>
    </dsp:sp>
    <dsp:sp modelId="{DD37F0AC-0376-4D82-A268-53E08B0255B4}">
      <dsp:nvSpPr>
        <dsp:cNvPr id="0" name=""/>
        <dsp:cNvSpPr/>
      </dsp:nvSpPr>
      <dsp:spPr>
        <a:xfrm>
          <a:off x="0" y="1307150"/>
          <a:ext cx="3993357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4106C42-0CCF-44C6-A7C6-B52FE2F5B442}">
      <dsp:nvSpPr>
        <dsp:cNvPr id="0" name=""/>
        <dsp:cNvSpPr/>
      </dsp:nvSpPr>
      <dsp:spPr>
        <a:xfrm>
          <a:off x="0" y="1307150"/>
          <a:ext cx="3993357" cy="13052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🔜 Benchmarking and real-data simulation</a:t>
          </a:r>
        </a:p>
      </dsp:txBody>
      <dsp:txXfrm>
        <a:off x="0" y="1307150"/>
        <a:ext cx="3993357" cy="1305236"/>
      </dsp:txXfrm>
    </dsp:sp>
    <dsp:sp modelId="{45412D41-B349-4BED-A28D-D520C98BBAD7}">
      <dsp:nvSpPr>
        <dsp:cNvPr id="0" name=""/>
        <dsp:cNvSpPr/>
      </dsp:nvSpPr>
      <dsp:spPr>
        <a:xfrm>
          <a:off x="0" y="2612387"/>
          <a:ext cx="3993357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F634AE9-2D51-4D5E-8770-A4FBC8DE9C3A}">
      <dsp:nvSpPr>
        <dsp:cNvPr id="0" name=""/>
        <dsp:cNvSpPr/>
      </dsp:nvSpPr>
      <dsp:spPr>
        <a:xfrm>
          <a:off x="0" y="2612387"/>
          <a:ext cx="3993357" cy="13052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🚀 Future: deployment with secure aggregation and real-time scoring</a:t>
          </a:r>
        </a:p>
      </dsp:txBody>
      <dsp:txXfrm>
        <a:off x="0" y="2612387"/>
        <a:ext cx="3993357" cy="130523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61A941-3AC6-4E5D-9277-0C656894BBE4}">
      <dsp:nvSpPr>
        <dsp:cNvPr id="0" name=""/>
        <dsp:cNvSpPr/>
      </dsp:nvSpPr>
      <dsp:spPr>
        <a:xfrm>
          <a:off x="0" y="198824"/>
          <a:ext cx="3968747" cy="7956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TensorFlow Federated (TFF) for simulating decentralized AI training</a:t>
          </a:r>
        </a:p>
      </dsp:txBody>
      <dsp:txXfrm>
        <a:off x="38838" y="237662"/>
        <a:ext cx="3891071" cy="717924"/>
      </dsp:txXfrm>
    </dsp:sp>
    <dsp:sp modelId="{40229AB0-428B-4D01-8FF6-CBF8FD1DCA6B}">
      <dsp:nvSpPr>
        <dsp:cNvPr id="0" name=""/>
        <dsp:cNvSpPr/>
      </dsp:nvSpPr>
      <dsp:spPr>
        <a:xfrm>
          <a:off x="0" y="1052024"/>
          <a:ext cx="3968747" cy="7956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Pandas and Matplotlib for data analysis and visualization</a:t>
          </a:r>
        </a:p>
      </dsp:txBody>
      <dsp:txXfrm>
        <a:off x="38838" y="1090862"/>
        <a:ext cx="3891071" cy="717924"/>
      </dsp:txXfrm>
    </dsp:sp>
    <dsp:sp modelId="{ED37B4A6-1D2E-48C4-84C2-B899950E91B8}">
      <dsp:nvSpPr>
        <dsp:cNvPr id="0" name=""/>
        <dsp:cNvSpPr/>
      </dsp:nvSpPr>
      <dsp:spPr>
        <a:xfrm>
          <a:off x="0" y="1905224"/>
          <a:ext cx="3968747" cy="7956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Python unittest for basic unit testing</a:t>
          </a:r>
        </a:p>
      </dsp:txBody>
      <dsp:txXfrm>
        <a:off x="38838" y="1944062"/>
        <a:ext cx="3891071" cy="717924"/>
      </dsp:txXfrm>
    </dsp:sp>
    <dsp:sp modelId="{684A7D3E-C472-41E3-BB80-7A735FE03F40}">
      <dsp:nvSpPr>
        <dsp:cNvPr id="0" name=""/>
        <dsp:cNvSpPr/>
      </dsp:nvSpPr>
      <dsp:spPr>
        <a:xfrm>
          <a:off x="0" y="2758424"/>
          <a:ext cx="3968747" cy="7956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GitHub for open-source project hosting and version control</a:t>
          </a:r>
        </a:p>
      </dsp:txBody>
      <dsp:txXfrm>
        <a:off x="38838" y="2797262"/>
        <a:ext cx="3891071" cy="71792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E9E502-4C65-4768-9BAD-96353D447747}">
      <dsp:nvSpPr>
        <dsp:cNvPr id="0" name=""/>
        <dsp:cNvSpPr/>
      </dsp:nvSpPr>
      <dsp:spPr>
        <a:xfrm>
          <a:off x="0" y="2439"/>
          <a:ext cx="4726201" cy="1236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039DAF-6160-4067-BE7E-38075B0B9C39}">
      <dsp:nvSpPr>
        <dsp:cNvPr id="0" name=""/>
        <dsp:cNvSpPr/>
      </dsp:nvSpPr>
      <dsp:spPr>
        <a:xfrm>
          <a:off x="374076" y="280678"/>
          <a:ext cx="680139" cy="6801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7302ED-AB25-4F3B-AB3C-DF9AB53783F2}">
      <dsp:nvSpPr>
        <dsp:cNvPr id="0" name=""/>
        <dsp:cNvSpPr/>
      </dsp:nvSpPr>
      <dsp:spPr>
        <a:xfrm>
          <a:off x="1428292" y="2439"/>
          <a:ext cx="3297908" cy="123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75" tIns="130875" rIns="130875" bIns="130875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No raw transaction data is shared between clients</a:t>
          </a:r>
        </a:p>
      </dsp:txBody>
      <dsp:txXfrm>
        <a:off x="1428292" y="2439"/>
        <a:ext cx="3297908" cy="1236616"/>
      </dsp:txXfrm>
    </dsp:sp>
    <dsp:sp modelId="{3049CDD3-7CC0-4DA0-9AFF-8CFA71AF1BC2}">
      <dsp:nvSpPr>
        <dsp:cNvPr id="0" name=""/>
        <dsp:cNvSpPr/>
      </dsp:nvSpPr>
      <dsp:spPr>
        <a:xfrm>
          <a:off x="0" y="1548210"/>
          <a:ext cx="4726201" cy="1236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1E5CF1-C220-47F0-BF34-050C8319CF72}">
      <dsp:nvSpPr>
        <dsp:cNvPr id="0" name=""/>
        <dsp:cNvSpPr/>
      </dsp:nvSpPr>
      <dsp:spPr>
        <a:xfrm>
          <a:off x="374076" y="1826449"/>
          <a:ext cx="680139" cy="68013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23606E-6F61-46A7-9263-FE1D660B0C69}">
      <dsp:nvSpPr>
        <dsp:cNvPr id="0" name=""/>
        <dsp:cNvSpPr/>
      </dsp:nvSpPr>
      <dsp:spPr>
        <a:xfrm>
          <a:off x="1428292" y="1548210"/>
          <a:ext cx="3297908" cy="123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75" tIns="130875" rIns="130875" bIns="130875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Federated learning aligns with GDPR and data minimization principles</a:t>
          </a:r>
        </a:p>
      </dsp:txBody>
      <dsp:txXfrm>
        <a:off x="1428292" y="1548210"/>
        <a:ext cx="3297908" cy="1236616"/>
      </dsp:txXfrm>
    </dsp:sp>
    <dsp:sp modelId="{767BC6F7-E067-4002-B5B4-D64B8C789213}">
      <dsp:nvSpPr>
        <dsp:cNvPr id="0" name=""/>
        <dsp:cNvSpPr/>
      </dsp:nvSpPr>
      <dsp:spPr>
        <a:xfrm>
          <a:off x="0" y="3093981"/>
          <a:ext cx="4726201" cy="1236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8169D5-DEC5-462C-B55D-13A67F147BE7}">
      <dsp:nvSpPr>
        <dsp:cNvPr id="0" name=""/>
        <dsp:cNvSpPr/>
      </dsp:nvSpPr>
      <dsp:spPr>
        <a:xfrm>
          <a:off x="374076" y="3372220"/>
          <a:ext cx="680139" cy="68013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7A7411-1892-4936-819E-2306A8E10E1A}">
      <dsp:nvSpPr>
        <dsp:cNvPr id="0" name=""/>
        <dsp:cNvSpPr/>
      </dsp:nvSpPr>
      <dsp:spPr>
        <a:xfrm>
          <a:off x="1428292" y="3093981"/>
          <a:ext cx="3297908" cy="123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75" tIns="130875" rIns="130875" bIns="130875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Synthetic data used for development and testing to ensure ethical AI</a:t>
          </a:r>
        </a:p>
      </dsp:txBody>
      <dsp:txXfrm>
        <a:off x="1428292" y="3093981"/>
        <a:ext cx="3297908" cy="1236616"/>
      </dsp:txXfrm>
    </dsp:sp>
    <dsp:sp modelId="{056461AB-FFFE-476C-B7A1-A611AB231A6C}">
      <dsp:nvSpPr>
        <dsp:cNvPr id="0" name=""/>
        <dsp:cNvSpPr/>
      </dsp:nvSpPr>
      <dsp:spPr>
        <a:xfrm>
          <a:off x="0" y="4639752"/>
          <a:ext cx="4726201" cy="1236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19DC43-490E-4188-9563-EDE051F78DAC}">
      <dsp:nvSpPr>
        <dsp:cNvPr id="0" name=""/>
        <dsp:cNvSpPr/>
      </dsp:nvSpPr>
      <dsp:spPr>
        <a:xfrm>
          <a:off x="374076" y="4917991"/>
          <a:ext cx="680139" cy="68013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B18033-4992-4B51-A85F-A29116A7FAA4}">
      <dsp:nvSpPr>
        <dsp:cNvPr id="0" name=""/>
        <dsp:cNvSpPr/>
      </dsp:nvSpPr>
      <dsp:spPr>
        <a:xfrm>
          <a:off x="1428292" y="4639752"/>
          <a:ext cx="3297908" cy="123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75" tIns="130875" rIns="130875" bIns="130875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Supports auditability and traceability of fraud detection logic</a:t>
          </a:r>
        </a:p>
      </dsp:txBody>
      <dsp:txXfrm>
        <a:off x="1428292" y="4639752"/>
        <a:ext cx="3297908" cy="123661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402F61-1324-45CD-BFBA-BF00788CBDE2}">
      <dsp:nvSpPr>
        <dsp:cNvPr id="0" name=""/>
        <dsp:cNvSpPr/>
      </dsp:nvSpPr>
      <dsp:spPr>
        <a:xfrm>
          <a:off x="0" y="81904"/>
          <a:ext cx="4726201" cy="137475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Banks and digital wallets collaborating without data sharing</a:t>
          </a:r>
        </a:p>
      </dsp:txBody>
      <dsp:txXfrm>
        <a:off x="67110" y="149014"/>
        <a:ext cx="4591981" cy="1240530"/>
      </dsp:txXfrm>
    </dsp:sp>
    <dsp:sp modelId="{D9A92152-7C26-4B43-9176-1404DC566A04}">
      <dsp:nvSpPr>
        <dsp:cNvPr id="0" name=""/>
        <dsp:cNvSpPr/>
      </dsp:nvSpPr>
      <dsp:spPr>
        <a:xfrm>
          <a:off x="0" y="1528654"/>
          <a:ext cx="4726201" cy="1374750"/>
        </a:xfrm>
        <a:prstGeom prst="roundRect">
          <a:avLst/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Payment processors enhancing fraud models across regions</a:t>
          </a:r>
        </a:p>
      </dsp:txBody>
      <dsp:txXfrm>
        <a:off x="67110" y="1595764"/>
        <a:ext cx="4591981" cy="1240530"/>
      </dsp:txXfrm>
    </dsp:sp>
    <dsp:sp modelId="{EA9527E9-BE75-4A39-A224-9C50A38405A7}">
      <dsp:nvSpPr>
        <dsp:cNvPr id="0" name=""/>
        <dsp:cNvSpPr/>
      </dsp:nvSpPr>
      <dsp:spPr>
        <a:xfrm>
          <a:off x="0" y="2975404"/>
          <a:ext cx="4726201" cy="1374750"/>
        </a:xfrm>
        <a:prstGeom prst="roundRect">
          <a:avLst/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Telecoms and e-commerce sectors detecting fraud at scale</a:t>
          </a:r>
        </a:p>
      </dsp:txBody>
      <dsp:txXfrm>
        <a:off x="67110" y="3042514"/>
        <a:ext cx="4591981" cy="1240530"/>
      </dsp:txXfrm>
    </dsp:sp>
    <dsp:sp modelId="{7D00818B-B84F-453E-B881-E74E6E7D46CC}">
      <dsp:nvSpPr>
        <dsp:cNvPr id="0" name=""/>
        <dsp:cNvSpPr/>
      </dsp:nvSpPr>
      <dsp:spPr>
        <a:xfrm>
          <a:off x="0" y="4422154"/>
          <a:ext cx="4726201" cy="1374750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Any multi-tenant architecture with privacy constraints</a:t>
          </a:r>
        </a:p>
      </dsp:txBody>
      <dsp:txXfrm>
        <a:off x="67110" y="4489264"/>
        <a:ext cx="4591981" cy="124053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3E5BDC-C1DE-4403-AEF9-A5464BAE6FD3}">
      <dsp:nvSpPr>
        <dsp:cNvPr id="0" name=""/>
        <dsp:cNvSpPr/>
      </dsp:nvSpPr>
      <dsp:spPr>
        <a:xfrm>
          <a:off x="1000024" y="2516"/>
          <a:ext cx="4000099" cy="1303561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7613" tIns="331105" rIns="77613" bIns="331105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Explore this open-source prototype on GitHub</a:t>
          </a:r>
        </a:p>
      </dsp:txBody>
      <dsp:txXfrm>
        <a:off x="1000024" y="2516"/>
        <a:ext cx="4000099" cy="1303561"/>
      </dsp:txXfrm>
    </dsp:sp>
    <dsp:sp modelId="{B15D52F8-CA7F-433A-9B1D-E58FB4580329}">
      <dsp:nvSpPr>
        <dsp:cNvPr id="0" name=""/>
        <dsp:cNvSpPr/>
      </dsp:nvSpPr>
      <dsp:spPr>
        <a:xfrm>
          <a:off x="0" y="2516"/>
          <a:ext cx="1000024" cy="130356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918" tIns="128763" rIns="52918" bIns="128763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Explore</a:t>
          </a:r>
        </a:p>
      </dsp:txBody>
      <dsp:txXfrm>
        <a:off x="0" y="2516"/>
        <a:ext cx="1000024" cy="1303561"/>
      </dsp:txXfrm>
    </dsp:sp>
    <dsp:sp modelId="{E15DFB64-4A4A-4E03-A2D2-8723691F987F}">
      <dsp:nvSpPr>
        <dsp:cNvPr id="0" name=""/>
        <dsp:cNvSpPr/>
      </dsp:nvSpPr>
      <dsp:spPr>
        <a:xfrm>
          <a:off x="1000024" y="1384291"/>
          <a:ext cx="4000099" cy="1303561"/>
        </a:xfrm>
        <a:prstGeom prst="rect">
          <a:avLst/>
        </a:prstGeom>
        <a:gradFill rotWithShape="0">
          <a:gsLst>
            <a:gs pos="0">
              <a:schemeClr val="accent5">
                <a:hueOff val="-3311292"/>
                <a:satOff val="13270"/>
                <a:lumOff val="2876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3311292"/>
                <a:satOff val="13270"/>
                <a:lumOff val="2876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-3311292"/>
              <a:satOff val="13270"/>
              <a:lumOff val="2876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7613" tIns="331105" rIns="77613" bIns="331105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Adapt the architecture to your organization's fraud detection workflow</a:t>
          </a:r>
        </a:p>
      </dsp:txBody>
      <dsp:txXfrm>
        <a:off x="1000024" y="1384291"/>
        <a:ext cx="4000099" cy="1303561"/>
      </dsp:txXfrm>
    </dsp:sp>
    <dsp:sp modelId="{67A974E9-0ABB-46E3-9CB4-4284480672DB}">
      <dsp:nvSpPr>
        <dsp:cNvPr id="0" name=""/>
        <dsp:cNvSpPr/>
      </dsp:nvSpPr>
      <dsp:spPr>
        <a:xfrm>
          <a:off x="0" y="1384291"/>
          <a:ext cx="1000024" cy="130356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3311292"/>
              <a:satOff val="13270"/>
              <a:lumOff val="287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918" tIns="128763" rIns="52918" bIns="128763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Adapt</a:t>
          </a:r>
        </a:p>
      </dsp:txBody>
      <dsp:txXfrm>
        <a:off x="0" y="1384291"/>
        <a:ext cx="1000024" cy="1303561"/>
      </dsp:txXfrm>
    </dsp:sp>
    <dsp:sp modelId="{68D844B9-38E9-4845-A76A-89C1C890DD6E}">
      <dsp:nvSpPr>
        <dsp:cNvPr id="0" name=""/>
        <dsp:cNvSpPr/>
      </dsp:nvSpPr>
      <dsp:spPr>
        <a:xfrm>
          <a:off x="1000024" y="2766066"/>
          <a:ext cx="4000099" cy="1303561"/>
        </a:xfrm>
        <a:prstGeom prst="rect">
          <a:avLst/>
        </a:prstGeom>
        <a:gradFill rotWithShape="0">
          <a:gsLst>
            <a:gs pos="0">
              <a:schemeClr val="accent5">
                <a:hueOff val="-6622584"/>
                <a:satOff val="26541"/>
                <a:lumOff val="5752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6622584"/>
                <a:satOff val="26541"/>
                <a:lumOff val="5752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-6622584"/>
              <a:satOff val="26541"/>
              <a:lumOff val="5752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7613" tIns="331105" rIns="77613" bIns="331105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Reach out for collaborations or academic citations</a:t>
          </a:r>
        </a:p>
      </dsp:txBody>
      <dsp:txXfrm>
        <a:off x="1000024" y="2766066"/>
        <a:ext cx="4000099" cy="1303561"/>
      </dsp:txXfrm>
    </dsp:sp>
    <dsp:sp modelId="{8CF3E8A4-4ECE-4F9E-87F2-0A4CC51ABB62}">
      <dsp:nvSpPr>
        <dsp:cNvPr id="0" name=""/>
        <dsp:cNvSpPr/>
      </dsp:nvSpPr>
      <dsp:spPr>
        <a:xfrm>
          <a:off x="0" y="2766066"/>
          <a:ext cx="1000024" cy="130356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6622584"/>
              <a:satOff val="26541"/>
              <a:lumOff val="575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918" tIns="128763" rIns="52918" bIns="128763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Reach out</a:t>
          </a:r>
        </a:p>
      </dsp:txBody>
      <dsp:txXfrm>
        <a:off x="0" y="2766066"/>
        <a:ext cx="1000024" cy="1303561"/>
      </dsp:txXfrm>
    </dsp:sp>
    <dsp:sp modelId="{0749B7E5-42AC-43B7-B4E4-B1F18FAB5094}">
      <dsp:nvSpPr>
        <dsp:cNvPr id="0" name=""/>
        <dsp:cNvSpPr/>
      </dsp:nvSpPr>
      <dsp:spPr>
        <a:xfrm>
          <a:off x="1000024" y="4147841"/>
          <a:ext cx="4000099" cy="1303561"/>
        </a:xfrm>
        <a:prstGeom prst="rect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7613" tIns="331105" rIns="77613" bIns="331105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Join the conversation on secure, decentralized AI in FinTech</a:t>
          </a:r>
        </a:p>
      </dsp:txBody>
      <dsp:txXfrm>
        <a:off x="1000024" y="4147841"/>
        <a:ext cx="4000099" cy="1303561"/>
      </dsp:txXfrm>
    </dsp:sp>
    <dsp:sp modelId="{D7D1EF6B-713C-489F-9AC0-209140BCDE4D}">
      <dsp:nvSpPr>
        <dsp:cNvPr id="0" name=""/>
        <dsp:cNvSpPr/>
      </dsp:nvSpPr>
      <dsp:spPr>
        <a:xfrm>
          <a:off x="0" y="4147841"/>
          <a:ext cx="1000024" cy="130356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918" tIns="128763" rIns="52918" bIns="128763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Join</a:t>
          </a:r>
        </a:p>
      </dsp:txBody>
      <dsp:txXfrm>
        <a:off x="0" y="4147841"/>
        <a:ext cx="1000024" cy="13035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6/7/layout/VerticalHollowActionList">
  <dgm:title val="Vertical Hollow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solidFgAcc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A930249-8242-4E2B-AF17-C018264883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BDD999-C5E1-4B3E-A710-768673819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pic>
        <p:nvPicPr>
          <p:cNvPr id="5" name="Picture 4" descr="Sample being pipetted into a petri dish">
            <a:extLst>
              <a:ext uri="{FF2B5EF4-FFF2-40B4-BE49-F238E27FC236}">
                <a16:creationId xmlns:a16="http://schemas.microsoft.com/office/drawing/2014/main" id="{E55D053A-925A-37B3-2DED-83DBFD2C955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l="333" r="-2" b="-2"/>
          <a:stretch>
            <a:fillRect/>
          </a:stretch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8635" y="1122363"/>
            <a:ext cx="7346728" cy="2220775"/>
          </a:xfrm>
        </p:spPr>
        <p:txBody>
          <a:bodyPr>
            <a:normAutofit/>
          </a:bodyPr>
          <a:lstStyle/>
          <a:p>
            <a:r>
              <a:rPr lang="en-US" sz="4500">
                <a:solidFill>
                  <a:srgbClr val="FFFFFF"/>
                </a:solidFill>
              </a:rPr>
              <a:t>Federated Fraud Detection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8635" y="3514853"/>
            <a:ext cx="7346728" cy="205704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Developed by Rahul Autade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3299" y="490537"/>
            <a:ext cx="3968748" cy="1628775"/>
          </a:xfrm>
        </p:spPr>
        <p:txBody>
          <a:bodyPr anchor="b">
            <a:normAutofit/>
          </a:bodyPr>
          <a:lstStyle/>
          <a:p>
            <a:r>
              <a:rPr lang="en-US" sz="3500"/>
              <a:t>System Architecture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8107DE-F75C-43EC-57B9-CD0E2F19F3E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3721" r="13268" b="-1"/>
          <a:stretch>
            <a:fillRect/>
          </a:stretch>
        </p:blipFill>
        <p:spPr>
          <a:xfrm>
            <a:off x="1" y="1587"/>
            <a:ext cx="4571999" cy="6856413"/>
          </a:xfrm>
          <a:custGeom>
            <a:avLst/>
            <a:gdLst/>
            <a:ahLst/>
            <a:cxnLst/>
            <a:rect l="l" t="t" r="r" b="b"/>
            <a:pathLst>
              <a:path w="6649908" h="6856413">
                <a:moveTo>
                  <a:pt x="0" y="0"/>
                </a:moveTo>
                <a:lnTo>
                  <a:pt x="6559859" y="0"/>
                </a:lnTo>
                <a:lnTo>
                  <a:pt x="6572145" y="79394"/>
                </a:lnTo>
                <a:cubicBezTo>
                  <a:pt x="6857782" y="2230562"/>
                  <a:pt x="6243159" y="4473353"/>
                  <a:pt x="6528796" y="6624522"/>
                </a:cubicBezTo>
                <a:lnTo>
                  <a:pt x="6564680" y="6856413"/>
                </a:lnTo>
                <a:lnTo>
                  <a:pt x="0" y="6856413"/>
                </a:lnTo>
                <a:close/>
              </a:path>
            </a:pathLst>
          </a:cu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F223EFB-30A1-396A-F754-CB4028E091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8114208"/>
              </p:ext>
            </p:extLst>
          </p:nvPr>
        </p:nvGraphicFramePr>
        <p:xfrm>
          <a:off x="4813300" y="2614612"/>
          <a:ext cx="3968747" cy="37528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3299" y="490537"/>
            <a:ext cx="3968748" cy="1628775"/>
          </a:xfrm>
        </p:spPr>
        <p:txBody>
          <a:bodyPr anchor="b">
            <a:normAutofit/>
          </a:bodyPr>
          <a:lstStyle/>
          <a:p>
            <a:r>
              <a:rPr lang="en-US" sz="3500"/>
              <a:t>Industry Relevance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B5946C-247A-568B-8356-0B31FD9570A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2118" r="6873" b="1"/>
          <a:stretch>
            <a:fillRect/>
          </a:stretch>
        </p:blipFill>
        <p:spPr>
          <a:xfrm>
            <a:off x="1" y="1587"/>
            <a:ext cx="4571999" cy="6856413"/>
          </a:xfrm>
          <a:custGeom>
            <a:avLst/>
            <a:gdLst/>
            <a:ahLst/>
            <a:cxnLst/>
            <a:rect l="l" t="t" r="r" b="b"/>
            <a:pathLst>
              <a:path w="6649908" h="6856413">
                <a:moveTo>
                  <a:pt x="0" y="0"/>
                </a:moveTo>
                <a:lnTo>
                  <a:pt x="6559859" y="0"/>
                </a:lnTo>
                <a:lnTo>
                  <a:pt x="6572145" y="79394"/>
                </a:lnTo>
                <a:cubicBezTo>
                  <a:pt x="6857782" y="2230562"/>
                  <a:pt x="6243159" y="4473353"/>
                  <a:pt x="6528796" y="6624522"/>
                </a:cubicBezTo>
                <a:lnTo>
                  <a:pt x="6564680" y="6856413"/>
                </a:lnTo>
                <a:lnTo>
                  <a:pt x="0" y="6856413"/>
                </a:lnTo>
                <a:close/>
              </a:path>
            </a:pathLst>
          </a:cu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D6038D4-BB3D-CDEC-7239-68DD00934F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296858"/>
              </p:ext>
            </p:extLst>
          </p:nvPr>
        </p:nvGraphicFramePr>
        <p:xfrm>
          <a:off x="4813300" y="2614612"/>
          <a:ext cx="3968747" cy="37528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758" y="327025"/>
            <a:ext cx="3993358" cy="1630363"/>
          </a:xfrm>
        </p:spPr>
        <p:txBody>
          <a:bodyPr anchor="b">
            <a:normAutofit/>
          </a:bodyPr>
          <a:lstStyle/>
          <a:p>
            <a:r>
              <a:rPr lang="en-US" sz="3100"/>
              <a:t>Summary &amp; Future Work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BD672C-39B4-CFE1-12FA-C4B63DA73B8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8154" r="26388" b="-2"/>
          <a:stretch>
            <a:fillRect/>
          </a:stretch>
        </p:blipFill>
        <p:spPr>
          <a:xfrm>
            <a:off x="4474766" y="1"/>
            <a:ext cx="4669234" cy="6856412"/>
          </a:xfrm>
          <a:custGeom>
            <a:avLst/>
            <a:gdLst/>
            <a:ahLst/>
            <a:cxnLst/>
            <a:rect l="l" t="t" r="r" b="b"/>
            <a:pathLst>
              <a:path w="5620032" h="6856412">
                <a:moveTo>
                  <a:pt x="13187" y="0"/>
                </a:moveTo>
                <a:lnTo>
                  <a:pt x="5620032" y="0"/>
                </a:lnTo>
                <a:lnTo>
                  <a:pt x="5620032" y="6856412"/>
                </a:lnTo>
                <a:lnTo>
                  <a:pt x="0" y="6856412"/>
                </a:lnTo>
                <a:lnTo>
                  <a:pt x="64318" y="6298274"/>
                </a:lnTo>
                <a:cubicBezTo>
                  <a:pt x="203221" y="4970220"/>
                  <a:pt x="240510" y="3632077"/>
                  <a:pt x="97152" y="2276000"/>
                </a:cubicBezTo>
                <a:cubicBezTo>
                  <a:pt x="35713" y="1694824"/>
                  <a:pt x="7455" y="1116942"/>
                  <a:pt x="6154" y="541737"/>
                </a:cubicBezTo>
                <a:close/>
              </a:path>
            </a:pathLst>
          </a:cu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BAB34AE-50F5-FA1F-AA94-90A182BDA0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8456388"/>
              </p:ext>
            </p:extLst>
          </p:nvPr>
        </p:nvGraphicFramePr>
        <p:xfrm>
          <a:off x="360759" y="2286001"/>
          <a:ext cx="3993357" cy="39195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3299" y="490537"/>
            <a:ext cx="3968748" cy="1628775"/>
          </a:xfrm>
        </p:spPr>
        <p:txBody>
          <a:bodyPr anchor="b">
            <a:normAutofit/>
          </a:bodyPr>
          <a:lstStyle/>
          <a:p>
            <a:r>
              <a:rPr lang="en-US" sz="3500"/>
              <a:t>Key Technologies Used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AE12FE-F239-71CE-A485-F48266CB317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8681" r="26808" b="-2"/>
          <a:stretch>
            <a:fillRect/>
          </a:stretch>
        </p:blipFill>
        <p:spPr>
          <a:xfrm>
            <a:off x="1" y="1587"/>
            <a:ext cx="4571999" cy="6856413"/>
          </a:xfrm>
          <a:custGeom>
            <a:avLst/>
            <a:gdLst/>
            <a:ahLst/>
            <a:cxnLst/>
            <a:rect l="l" t="t" r="r" b="b"/>
            <a:pathLst>
              <a:path w="6649908" h="6856413">
                <a:moveTo>
                  <a:pt x="0" y="0"/>
                </a:moveTo>
                <a:lnTo>
                  <a:pt x="6559859" y="0"/>
                </a:lnTo>
                <a:lnTo>
                  <a:pt x="6572145" y="79394"/>
                </a:lnTo>
                <a:cubicBezTo>
                  <a:pt x="6857782" y="2230562"/>
                  <a:pt x="6243159" y="4473353"/>
                  <a:pt x="6528796" y="6624522"/>
                </a:cubicBezTo>
                <a:lnTo>
                  <a:pt x="6564680" y="6856413"/>
                </a:lnTo>
                <a:lnTo>
                  <a:pt x="0" y="6856413"/>
                </a:lnTo>
                <a:close/>
              </a:path>
            </a:pathLst>
          </a:cu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309CE47-5750-A15F-6545-BE8F75E43E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39544"/>
              </p:ext>
            </p:extLst>
          </p:nvPr>
        </p:nvGraphicFramePr>
        <p:xfrm>
          <a:off x="4813300" y="2614612"/>
          <a:ext cx="3968747" cy="37528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6794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95697"/>
            <a:ext cx="2400300" cy="4238118"/>
          </a:xfrm>
        </p:spPr>
        <p:txBody>
          <a:bodyPr>
            <a:normAutofit/>
          </a:bodyPr>
          <a:lstStyle/>
          <a:p>
            <a:r>
              <a:rPr lang="en-US" sz="2800">
                <a:solidFill>
                  <a:schemeClr val="bg1"/>
                </a:solidFill>
              </a:rPr>
              <a:t>Privacy and Compliance Considerations</a:t>
            </a:r>
          </a:p>
        </p:txBody>
      </p:sp>
      <p:grpSp>
        <p:nvGrpSpPr>
          <p:cNvPr id="13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432689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5" name="Oval 34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82214" y="5539935"/>
            <a:ext cx="731374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106A28C-5F57-16D5-3A9F-363658755F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2461893"/>
              </p:ext>
            </p:extLst>
          </p:nvPr>
        </p:nvGraphicFramePr>
        <p:xfrm>
          <a:off x="4113104" y="477540"/>
          <a:ext cx="47262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6794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95697"/>
            <a:ext cx="2400300" cy="4238118"/>
          </a:xfrm>
        </p:spPr>
        <p:txBody>
          <a:bodyPr>
            <a:normAutofit/>
          </a:bodyPr>
          <a:lstStyle/>
          <a:p>
            <a:r>
              <a:rPr lang="en-US" sz="3400">
                <a:solidFill>
                  <a:schemeClr val="bg1"/>
                </a:solidFill>
              </a:rPr>
              <a:t>Industry Applications</a:t>
            </a:r>
          </a:p>
        </p:txBody>
      </p:sp>
      <p:grpSp>
        <p:nvGrpSpPr>
          <p:cNvPr id="13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432689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82214" y="5539935"/>
            <a:ext cx="731374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B4915D0-A078-CD9E-F063-34B37A44CC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5636084"/>
              </p:ext>
            </p:extLst>
          </p:nvPr>
        </p:nvGraphicFramePr>
        <p:xfrm>
          <a:off x="4113104" y="477540"/>
          <a:ext cx="47262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3500">
                <a:solidFill>
                  <a:srgbClr val="FFFFFF"/>
                </a:solidFill>
              </a:rPr>
              <a:t>Call to Action</a:t>
            </a:r>
          </a:p>
        </p:txBody>
      </p:sp>
      <p:graphicFrame>
        <p:nvGraphicFramePr>
          <p:cNvPr id="25" name="Content Placeholder 2">
            <a:extLst>
              <a:ext uri="{FF2B5EF4-FFF2-40B4-BE49-F238E27FC236}">
                <a16:creationId xmlns:a16="http://schemas.microsoft.com/office/drawing/2014/main" id="{B2B6B256-EC1E-3BA5-D0DB-4B25FD0E1E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0114396"/>
              </p:ext>
            </p:extLst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Federated Learning Communication Flow</a:t>
            </a:r>
          </a:p>
        </p:txBody>
      </p:sp>
      <p:sp>
        <p:nvSpPr>
          <p:cNvPr id="3" name="Oval 2"/>
          <p:cNvSpPr/>
          <p:nvPr/>
        </p:nvSpPr>
        <p:spPr>
          <a:xfrm>
            <a:off x="3657600" y="1371600"/>
            <a:ext cx="1828800" cy="914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dirty="0"/>
              <a:t>Server</a:t>
            </a:r>
          </a:p>
          <a:p>
            <a:r>
              <a:rPr dirty="0"/>
              <a:t>(Global Model)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3200400"/>
            <a:ext cx="18288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Client 1</a:t>
            </a:r>
          </a:p>
          <a:p>
            <a:r>
              <a:t>(Local Data)</a:t>
            </a:r>
          </a:p>
        </p:txBody>
      </p:sp>
      <p:sp>
        <p:nvSpPr>
          <p:cNvPr id="5" name="Rectangle 4"/>
          <p:cNvSpPr/>
          <p:nvPr/>
        </p:nvSpPr>
        <p:spPr>
          <a:xfrm>
            <a:off x="3200400" y="3200400"/>
            <a:ext cx="18288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Client 2</a:t>
            </a:r>
          </a:p>
          <a:p>
            <a:r>
              <a:t>(Local Data)</a:t>
            </a:r>
          </a:p>
        </p:txBody>
      </p:sp>
      <p:sp>
        <p:nvSpPr>
          <p:cNvPr id="6" name="Rectangle 5"/>
          <p:cNvSpPr/>
          <p:nvPr/>
        </p:nvSpPr>
        <p:spPr>
          <a:xfrm>
            <a:off x="5943600" y="3200400"/>
            <a:ext cx="18288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Client 3</a:t>
            </a:r>
          </a:p>
          <a:p>
            <a:r>
              <a:t>(Local Data)</a:t>
            </a:r>
          </a:p>
        </p:txBody>
      </p:sp>
      <p:cxnSp>
        <p:nvCxnSpPr>
          <p:cNvPr id="7" name="Connector 6"/>
          <p:cNvCxnSpPr/>
          <p:nvPr/>
        </p:nvCxnSpPr>
        <p:spPr>
          <a:xfrm flipH="1">
            <a:off x="1371600" y="2286000"/>
            <a:ext cx="3200400" cy="914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onnector 7"/>
          <p:cNvCxnSpPr/>
          <p:nvPr/>
        </p:nvCxnSpPr>
        <p:spPr>
          <a:xfrm flipH="1">
            <a:off x="4114800" y="2286000"/>
            <a:ext cx="457200" cy="914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nector 8"/>
          <p:cNvCxnSpPr/>
          <p:nvPr/>
        </p:nvCxnSpPr>
        <p:spPr>
          <a:xfrm>
            <a:off x="4572000" y="2286000"/>
            <a:ext cx="2286000" cy="914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nector 9"/>
          <p:cNvCxnSpPr/>
          <p:nvPr/>
        </p:nvCxnSpPr>
        <p:spPr>
          <a:xfrm flipV="1">
            <a:off x="1371600" y="2286000"/>
            <a:ext cx="3200400" cy="1828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nector 10"/>
          <p:cNvCxnSpPr/>
          <p:nvPr/>
        </p:nvCxnSpPr>
        <p:spPr>
          <a:xfrm flipV="1">
            <a:off x="4114800" y="2286000"/>
            <a:ext cx="457200" cy="1828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or 11"/>
          <p:cNvCxnSpPr/>
          <p:nvPr/>
        </p:nvCxnSpPr>
        <p:spPr>
          <a:xfrm flipH="1" flipV="1">
            <a:off x="4572000" y="2286000"/>
            <a:ext cx="2286000" cy="1828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261</Words>
  <Application>Microsoft Office PowerPoint</Application>
  <PresentationFormat>On-screen Show (4:3)</PresentationFormat>
  <Paragraphs>47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Federated Fraud Detection</vt:lpstr>
      <vt:lpstr>System Architecture</vt:lpstr>
      <vt:lpstr>Industry Relevance</vt:lpstr>
      <vt:lpstr>Summary &amp; Future Work</vt:lpstr>
      <vt:lpstr>Key Technologies Used</vt:lpstr>
      <vt:lpstr>Privacy and Compliance Considerations</vt:lpstr>
      <vt:lpstr>Industry Applications</vt:lpstr>
      <vt:lpstr>Call to Action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Rahul Autade</cp:lastModifiedBy>
  <cp:revision>2</cp:revision>
  <dcterms:created xsi:type="dcterms:W3CDTF">2013-01-27T09:14:16Z</dcterms:created>
  <dcterms:modified xsi:type="dcterms:W3CDTF">2025-05-26T00:39:57Z</dcterms:modified>
  <cp:category/>
</cp:coreProperties>
</file>