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hul2317-NRK/Aicte-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00438"/>
          </a:xfrm>
          <a:prstGeom prst="rect">
            <a:avLst/>
          </a:prstGeom>
          <a:noFill/>
        </p:spPr>
        <p:txBody>
          <a:bodyPr wrap="square" lIns="91440" tIns="45720" rIns="91440" bIns="45720" rtlCol="0" anchor="t">
            <a:spAutoFit/>
          </a:bodyPr>
          <a:lstStyle/>
          <a:p>
            <a:r>
              <a:rPr lang="en-US" sz="2000" b="1" dirty="0">
                <a:solidFill>
                  <a:schemeClr val="bg2">
                    <a:lumMod val="75000"/>
                  </a:schemeClr>
                </a:solidFill>
                <a:latin typeface="Arial" pitchFamily="34" charset="0"/>
                <a:cs typeface="Arial" pitchFamily="34" charset="0"/>
              </a:rPr>
              <a:t>Presented By</a:t>
            </a:r>
          </a:p>
          <a:p>
            <a:r>
              <a:rPr lang="en-US" sz="2000" b="1" dirty="0">
                <a:solidFill>
                  <a:schemeClr val="bg2">
                    <a:lumMod val="75000"/>
                  </a:schemeClr>
                </a:solidFill>
                <a:latin typeface="Arial"/>
                <a:cs typeface="Arial"/>
              </a:rPr>
              <a:t>Student Name : </a:t>
            </a:r>
            <a:r>
              <a:rPr lang="en-US" b="1" dirty="0">
                <a:solidFill>
                  <a:schemeClr val="accent1">
                    <a:lumMod val="75000"/>
                  </a:schemeClr>
                </a:solidFill>
                <a:latin typeface="Arial"/>
                <a:cs typeface="Arial"/>
              </a:rPr>
              <a:t>NAGAVATH RAHUL KUMAR</a:t>
            </a:r>
          </a:p>
          <a:p>
            <a:r>
              <a:rPr lang="en-US" sz="2000" b="1" dirty="0">
                <a:solidFill>
                  <a:schemeClr val="bg2">
                    <a:lumMod val="75000"/>
                  </a:schemeClr>
                </a:solidFill>
                <a:latin typeface="Arial"/>
                <a:cs typeface="Arial"/>
              </a:rPr>
              <a:t>College Name &amp; Department :  </a:t>
            </a:r>
            <a:r>
              <a:rPr lang="en-US" b="1" dirty="0">
                <a:solidFill>
                  <a:schemeClr val="accent1">
                    <a:lumMod val="75000"/>
                  </a:schemeClr>
                </a:solidFill>
                <a:latin typeface="Arial"/>
                <a:cs typeface="Arial"/>
              </a:rPr>
              <a:t>GURU NANAK INSTITUTIONS  </a:t>
            </a:r>
          </a:p>
          <a:p>
            <a:r>
              <a:rPr lang="en-US" b="1" dirty="0">
                <a:solidFill>
                  <a:schemeClr val="accent1">
                    <a:lumMod val="75000"/>
                  </a:schemeClr>
                </a:solidFill>
                <a:latin typeface="Arial"/>
                <a:cs typeface="Arial"/>
              </a:rPr>
              <a:t>                                                           TECHNICAL CAMPUS,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TextBox 2">
            <a:extLst>
              <a:ext uri="{FF2B5EF4-FFF2-40B4-BE49-F238E27FC236}">
                <a16:creationId xmlns:a16="http://schemas.microsoft.com/office/drawing/2014/main" id="{FE8BE389-5225-E862-8C65-011F53A06A73}"/>
              </a:ext>
            </a:extLst>
          </p:cNvPr>
          <p:cNvSpPr txBox="1"/>
          <p:nvPr/>
        </p:nvSpPr>
        <p:spPr>
          <a:xfrm>
            <a:off x="685800" y="2090057"/>
            <a:ext cx="10925008"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With the increasing need for secure communication and data protection, conventional encryption methods may not always be sufficient to ensure privacy. Cyber threats and unauthorized access to sensitive information pose significant risks in various domains, including defense, healthcare, and finance. Steganography, the practice of concealing data within digital media, offers an additional layer of security by making the existence of the hidden data undetectable.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TextBox 6">
            <a:extLst>
              <a:ext uri="{FF2B5EF4-FFF2-40B4-BE49-F238E27FC236}">
                <a16:creationId xmlns:a16="http://schemas.microsoft.com/office/drawing/2014/main" id="{907545FE-BB1E-D2B1-4666-A169696FD680}"/>
              </a:ext>
            </a:extLst>
          </p:cNvPr>
          <p:cNvSpPr txBox="1"/>
          <p:nvPr/>
        </p:nvSpPr>
        <p:spPr>
          <a:xfrm>
            <a:off x="903514" y="2231571"/>
            <a:ext cx="4212772" cy="2092881"/>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Libraries:</a:t>
            </a:r>
          </a:p>
          <a:p>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t>Open-cv</a:t>
            </a:r>
          </a:p>
          <a:p>
            <a:pPr marL="285750" indent="-285750">
              <a:buFont typeface="Wingdings" panose="05000000000000000000" pitchFamily="2" charset="2"/>
              <a:buChar char="Ø"/>
            </a:pPr>
            <a:r>
              <a:rPr lang="en-US" sz="2200" dirty="0"/>
              <a:t>Operating System(OS)</a:t>
            </a:r>
          </a:p>
          <a:p>
            <a:pPr marL="285750" indent="-285750">
              <a:buFont typeface="Wingdings" panose="05000000000000000000" pitchFamily="2" charset="2"/>
              <a:buChar char="Ø"/>
            </a:pPr>
            <a:r>
              <a:rPr lang="en-US" sz="2200" dirty="0"/>
              <a:t>Strings</a:t>
            </a:r>
            <a:endParaRPr lang="en-IN" sz="2200" dirty="0"/>
          </a:p>
        </p:txBody>
      </p:sp>
      <p:sp>
        <p:nvSpPr>
          <p:cNvPr id="8" name="TextBox 7">
            <a:extLst>
              <a:ext uri="{FF2B5EF4-FFF2-40B4-BE49-F238E27FC236}">
                <a16:creationId xmlns:a16="http://schemas.microsoft.com/office/drawing/2014/main" id="{FBBF0948-6365-E164-E9FF-C2F5CEAFBB79}"/>
              </a:ext>
            </a:extLst>
          </p:cNvPr>
          <p:cNvSpPr txBox="1"/>
          <p:nvPr/>
        </p:nvSpPr>
        <p:spPr>
          <a:xfrm>
            <a:off x="6096000" y="2231571"/>
            <a:ext cx="3810000" cy="264687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Plat Form:</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VS-Code</a:t>
            </a:r>
          </a:p>
          <a:p>
            <a:pPr marL="457200" indent="-4572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Python-IDE</a:t>
            </a:r>
          </a:p>
          <a:p>
            <a:pPr marL="457200" indent="-4572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Git Hub</a:t>
            </a:r>
          </a:p>
          <a:p>
            <a:br>
              <a:rPr lang="en-US" dirty="0"/>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4728384E-2B33-54BF-C74B-F415838B49BF}"/>
              </a:ext>
            </a:extLst>
          </p:cNvPr>
          <p:cNvSpPr txBox="1"/>
          <p:nvPr/>
        </p:nvSpPr>
        <p:spPr>
          <a:xfrm>
            <a:off x="881743" y="2275114"/>
            <a:ext cx="9633857"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Implementing an efficient and robust steganographic technique while maintaining the quality of the cover image remains a challenge. This project aims to develop a secure and effective method for embedding and extracting hidden data within images, ensuring minimal perceptual distortion and resilience against detection or modification.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TextBox 5">
            <a:extLst>
              <a:ext uri="{FF2B5EF4-FFF2-40B4-BE49-F238E27FC236}">
                <a16:creationId xmlns:a16="http://schemas.microsoft.com/office/drawing/2014/main" id="{DA006AC7-45E6-7462-F5FD-86631216E729}"/>
              </a:ext>
            </a:extLst>
          </p:cNvPr>
          <p:cNvSpPr txBox="1"/>
          <p:nvPr/>
        </p:nvSpPr>
        <p:spPr>
          <a:xfrm>
            <a:off x="1099457" y="2198914"/>
            <a:ext cx="7990114" cy="3539430"/>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Individuals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Organizations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Enterprises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Government &amp; Defense</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Cloud &amp; Technology Providers</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Blockchain &amp; Crypto Currency</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Developers</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803F956A-A776-0300-C833-9F4015AE7DC6}"/>
              </a:ext>
            </a:extLst>
          </p:cNvPr>
          <p:cNvPicPr>
            <a:picLocks noChangeAspect="1"/>
          </p:cNvPicPr>
          <p:nvPr/>
        </p:nvPicPr>
        <p:blipFill>
          <a:blip r:embed="rId2"/>
          <a:srcRect b="9504"/>
          <a:stretch/>
        </p:blipFill>
        <p:spPr>
          <a:xfrm>
            <a:off x="581192" y="1377043"/>
            <a:ext cx="5830493" cy="5067301"/>
          </a:xfrm>
          <a:prstGeom prst="rect">
            <a:avLst/>
          </a:prstGeom>
        </p:spPr>
      </p:pic>
      <p:pic>
        <p:nvPicPr>
          <p:cNvPr id="9" name="Picture 8">
            <a:extLst>
              <a:ext uri="{FF2B5EF4-FFF2-40B4-BE49-F238E27FC236}">
                <a16:creationId xmlns:a16="http://schemas.microsoft.com/office/drawing/2014/main" id="{324C6A70-8F81-5F3B-671F-94B328BEA7D0}"/>
              </a:ext>
            </a:extLst>
          </p:cNvPr>
          <p:cNvPicPr>
            <a:picLocks noChangeAspect="1"/>
          </p:cNvPicPr>
          <p:nvPr/>
        </p:nvPicPr>
        <p:blipFill>
          <a:blip r:embed="rId3"/>
          <a:srcRect b="8869"/>
          <a:stretch/>
        </p:blipFill>
        <p:spPr>
          <a:xfrm>
            <a:off x="6461584" y="618093"/>
            <a:ext cx="5540829" cy="3344307"/>
          </a:xfrm>
          <a:prstGeom prst="rect">
            <a:avLst/>
          </a:prstGeom>
        </p:spPr>
      </p:pic>
      <p:pic>
        <p:nvPicPr>
          <p:cNvPr id="12" name="Picture 11">
            <a:extLst>
              <a:ext uri="{FF2B5EF4-FFF2-40B4-BE49-F238E27FC236}">
                <a16:creationId xmlns:a16="http://schemas.microsoft.com/office/drawing/2014/main" id="{505AE565-0C0C-3CF4-2CA8-BBF250880941}"/>
              </a:ext>
            </a:extLst>
          </p:cNvPr>
          <p:cNvPicPr>
            <a:picLocks noChangeAspect="1"/>
          </p:cNvPicPr>
          <p:nvPr/>
        </p:nvPicPr>
        <p:blipFill>
          <a:blip r:embed="rId4"/>
          <a:srcRect l="10267" t="1174" r="10358" b="6314"/>
          <a:stretch/>
        </p:blipFill>
        <p:spPr>
          <a:xfrm>
            <a:off x="6461584" y="3962400"/>
            <a:ext cx="5540829" cy="248194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B7C2C98E-18E4-B6F5-CF3B-DD9B0C7E0981}"/>
              </a:ext>
            </a:extLst>
          </p:cNvPr>
          <p:cNvSpPr txBox="1"/>
          <p:nvPr/>
        </p:nvSpPr>
        <p:spPr>
          <a:xfrm>
            <a:off x="707571" y="2013857"/>
            <a:ext cx="10657115" cy="375487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This project highlights the significance of image-based steganography in various applications, including secure messaging, digital watermarking, and confidential data storage. By implementing robust encoding and decoding techniques, we can ensure minimal distortion to the cover image while maximizing the security and imperceptibility of hidden information.</a:t>
            </a:r>
          </a:p>
          <a:p>
            <a:pPr algn="just"/>
            <a:r>
              <a:rPr lang="en-US" sz="2200" dirty="0">
                <a:latin typeface="Times New Roman" panose="02020603050405020304" pitchFamily="18" charset="0"/>
                <a:cs typeface="Times New Roman" panose="02020603050405020304" pitchFamily="18" charset="0"/>
              </a:rPr>
              <a:t>As cyber threats continue to evolve, combining steganography with cryptographic techniques can further strengthen data security, making it more resilient against detection and attacks. Future advancements in artificial intelligence and quantum computing may lead to more sophisticated steganographic methods, ensuring the continuous improvement of secure data hiding techniques.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600" dirty="0">
                <a:hlinkClick r:id="rId2"/>
              </a:rPr>
              <a:t>https://github.com/rahul2317-NRK/Aicte-project.git</a:t>
            </a:r>
            <a:endParaRPr lang="en-IN" sz="36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329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nagavath rahul</cp:lastModifiedBy>
  <cp:revision>26</cp:revision>
  <dcterms:created xsi:type="dcterms:W3CDTF">2021-05-26T16:50:10Z</dcterms:created>
  <dcterms:modified xsi:type="dcterms:W3CDTF">2025-02-13T17:43:32Z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