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3" r:id="rId6"/>
    <p:sldId id="267" r:id="rId7"/>
    <p:sldId id="260" r:id="rId8"/>
    <p:sldId id="261" r:id="rId9"/>
    <p:sldId id="262" r:id="rId10"/>
    <p:sldId id="272" r:id="rId11"/>
    <p:sldId id="271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D8DD67-FF1A-491D-AA3B-1842554CEE9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A49D6B-7E76-44B8-AF13-64273DCD74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Book Management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Book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35163"/>
            <a:ext cx="7286676" cy="44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Gmail Login</a:t>
            </a:r>
            <a:endParaRPr lang="en-US" dirty="0"/>
          </a:p>
        </p:txBody>
      </p:sp>
      <p:pic>
        <p:nvPicPr>
          <p:cNvPr id="4" name="Picture 2" descr="C:\Users\Ishan\Downloads\Screenshot (25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 of New Content</a:t>
            </a:r>
            <a:endParaRPr lang="en-US" dirty="0"/>
          </a:p>
        </p:txBody>
      </p:sp>
      <p:pic>
        <p:nvPicPr>
          <p:cNvPr id="3074" name="Picture 2" descr="C:\Users\Ishan\Downloads\Screenshot (25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Viewing Other’s Content</a:t>
            </a:r>
            <a:endParaRPr lang="en-US" dirty="0"/>
          </a:p>
        </p:txBody>
      </p:sp>
      <p:pic>
        <p:nvPicPr>
          <p:cNvPr id="1026" name="Picture 2" descr="C:\Users\rahul\Desktop\Capture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9" y="1935163"/>
            <a:ext cx="7286675" cy="4208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7200" smtClean="0"/>
          </a:p>
          <a:p>
            <a:pPr algn="ctr">
              <a:buNone/>
            </a:pPr>
            <a:r>
              <a:rPr lang="en-IN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Presented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ISHAN (1510991273)</a:t>
            </a:r>
          </a:p>
          <a:p>
            <a:r>
              <a:rPr lang="en-IN" dirty="0" smtClean="0"/>
              <a:t>RAHUL PASSI(1510991496)</a:t>
            </a:r>
          </a:p>
          <a:p>
            <a:r>
              <a:rPr lang="en-IN" dirty="0" smtClean="0"/>
              <a:t>RAVJOT SINGH(1510991513)</a:t>
            </a:r>
          </a:p>
          <a:p>
            <a:r>
              <a:rPr lang="en-IN" dirty="0" smtClean="0"/>
              <a:t>RITESH KAMRA(1510991529)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Modern-Day lives we live today are fast paced and hence the facilities provided by the Libraries which were once sufficient are now barely adequate.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These facilities lack the changes which need to be done in order to attract the new generation of who people who value their time and hobbies.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Hence, this project provides the new generation and the old to step into the next phase of reading online with certain additions of our own.</a:t>
            </a:r>
          </a:p>
          <a:p>
            <a:endParaRPr lang="en-IN" dirty="0" smtClean="0"/>
          </a:p>
          <a:p>
            <a:r>
              <a:rPr lang="en-IN" dirty="0" smtClean="0"/>
              <a:t>These changes would ensure that satisfaction is achieved by those who access and uses our website.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E-Books in a variety of Genres.</a:t>
            </a:r>
          </a:p>
          <a:p>
            <a:endParaRPr lang="en-US" dirty="0" smtClean="0"/>
          </a:p>
          <a:p>
            <a:r>
              <a:rPr lang="en-US" dirty="0" smtClean="0"/>
              <a:t>Gmail login system for security.</a:t>
            </a:r>
          </a:p>
          <a:p>
            <a:endParaRPr lang="en-US" dirty="0" smtClean="0"/>
          </a:p>
          <a:p>
            <a:r>
              <a:rPr lang="en-US" dirty="0" smtClean="0"/>
              <a:t>Promoting free and fair access of books </a:t>
            </a:r>
            <a:r>
              <a:rPr lang="en-US" smtClean="0"/>
              <a:t>to the public</a:t>
            </a:r>
            <a:r>
              <a:rPr lang="en-US" dirty="0" smtClean="0"/>
              <a:t>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:- A web micro framework of python.</a:t>
            </a:r>
            <a:r>
              <a:rPr lang="en-IN" dirty="0" smtClean="0"/>
              <a:t> It is classified as a micro framework because it does not require particular tools or libraries and it is licensed under a BSD License.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SQLite</a:t>
            </a:r>
            <a:r>
              <a:rPr lang="en-US" dirty="0" smtClean="0"/>
              <a:t> :- An embedded RDBMS.</a:t>
            </a:r>
          </a:p>
          <a:p>
            <a:endParaRPr lang="en-US" dirty="0" smtClean="0"/>
          </a:p>
          <a:p>
            <a:r>
              <a:rPr lang="en-US" dirty="0" smtClean="0"/>
              <a:t>Gmail API :- Used for login purposes.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smtClean="0"/>
              <a:t>web application </a:t>
            </a:r>
            <a:r>
              <a:rPr lang="en-IN" dirty="0" smtClean="0"/>
              <a:t>will present a simple login system via Gmail-id which will give access to the user to add books of their own.</a:t>
            </a:r>
          </a:p>
          <a:p>
            <a:endParaRPr lang="en-IN" dirty="0" smtClean="0"/>
          </a:p>
          <a:p>
            <a:r>
              <a:rPr lang="en-IN" dirty="0" smtClean="0"/>
              <a:t>It is not necessary to login in order to read the books, only to add or edit details.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(Home page)</a:t>
            </a:r>
            <a:endParaRPr lang="en-US" dirty="0"/>
          </a:p>
        </p:txBody>
      </p:sp>
      <p:pic>
        <p:nvPicPr>
          <p:cNvPr id="7" name="Picture 2" descr="C:\Users\Ishan\Downloads\Screenshot (26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857363"/>
            <a:ext cx="7689841" cy="4467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options of various genres to choose from and the content which is added by one person cannot be altered or removed by another ensuring security of the content.</a:t>
            </a:r>
          </a:p>
          <a:p>
            <a:endParaRPr lang="en-IN" dirty="0" smtClean="0"/>
          </a:p>
          <a:p>
            <a:r>
              <a:rPr lang="en-IN" dirty="0" smtClean="0"/>
              <a:t>This is done to reduce the toxic part of the internet community.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306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Book Management Web Application</vt:lpstr>
      <vt:lpstr>Presented to you by:</vt:lpstr>
      <vt:lpstr>Introduction</vt:lpstr>
      <vt:lpstr>Slide 4</vt:lpstr>
      <vt:lpstr>Features</vt:lpstr>
      <vt:lpstr>Technologies used</vt:lpstr>
      <vt:lpstr>Functioning</vt:lpstr>
      <vt:lpstr>Demo (Home page)</vt:lpstr>
      <vt:lpstr>Slide 9</vt:lpstr>
      <vt:lpstr>Example of Book</vt:lpstr>
      <vt:lpstr>Gmail Login</vt:lpstr>
      <vt:lpstr>Addition of New Content</vt:lpstr>
      <vt:lpstr>Viewing Other’s Content</vt:lpstr>
      <vt:lpstr>Slide 14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Ishan</dc:creator>
  <cp:lastModifiedBy>rahul passi</cp:lastModifiedBy>
  <cp:revision>23</cp:revision>
  <dcterms:created xsi:type="dcterms:W3CDTF">2018-11-16T17:43:26Z</dcterms:created>
  <dcterms:modified xsi:type="dcterms:W3CDTF">2018-11-30T12:55:51Z</dcterms:modified>
</cp:coreProperties>
</file>