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 varScale="1">
        <p:scale>
          <a:sx n="52" d="100"/>
          <a:sy n="52" d="100"/>
        </p:scale>
        <p:origin x="-874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7F28-E547-4AD5-8034-47CD3FAE5206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EA1D-EF23-4BE3-8566-1DB065031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7F28-E547-4AD5-8034-47CD3FAE5206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EA1D-EF23-4BE3-8566-1DB065031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7F28-E547-4AD5-8034-47CD3FAE5206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EA1D-EF23-4BE3-8566-1DB065031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7F28-E547-4AD5-8034-47CD3FAE5206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EA1D-EF23-4BE3-8566-1DB065031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7F28-E547-4AD5-8034-47CD3FAE5206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EA1D-EF23-4BE3-8566-1DB065031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7F28-E547-4AD5-8034-47CD3FAE5206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EA1D-EF23-4BE3-8566-1DB065031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7F28-E547-4AD5-8034-47CD3FAE5206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EA1D-EF23-4BE3-8566-1DB065031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7F28-E547-4AD5-8034-47CD3FAE5206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EA1D-EF23-4BE3-8566-1DB065031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7F28-E547-4AD5-8034-47CD3FAE5206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EA1D-EF23-4BE3-8566-1DB065031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7F28-E547-4AD5-8034-47CD3FAE5206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EA1D-EF23-4BE3-8566-1DB065031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7F28-E547-4AD5-8034-47CD3FAE5206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EA1D-EF23-4BE3-8566-1DB065031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D7F28-E547-4AD5-8034-47CD3FAE5206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7EA1D-EF23-4BE3-8566-1DB065031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52400" y="1295400"/>
            <a:ext cx="1295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905000" y="13716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828800" y="12954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Extraction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28800" y="21336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 Loading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11" idx="1"/>
          </p:cNvCxnSpPr>
          <p:nvPr/>
        </p:nvCxnSpPr>
        <p:spPr>
          <a:xfrm>
            <a:off x="1219200" y="2133600"/>
            <a:ext cx="6096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86200" y="12954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Preprocessing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3"/>
            <a:endCxn id="17" idx="1"/>
          </p:cNvCxnSpPr>
          <p:nvPr/>
        </p:nvCxnSpPr>
        <p:spPr>
          <a:xfrm>
            <a:off x="3352800" y="1562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267200" y="21336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22" name="Straight Arrow Connector 21"/>
          <p:cNvCxnSpPr>
            <a:stCxn id="11" idx="3"/>
            <a:endCxn id="20" idx="2"/>
          </p:cNvCxnSpPr>
          <p:nvPr/>
        </p:nvCxnSpPr>
        <p:spPr>
          <a:xfrm>
            <a:off x="3352800" y="24003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810000" y="28956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Partitioning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28" idx="0"/>
          </p:cNvCxnSpPr>
          <p:nvPr/>
        </p:nvCxnSpPr>
        <p:spPr>
          <a:xfrm rot="5400000">
            <a:off x="4382294" y="2705100"/>
            <a:ext cx="3802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276600" y="38862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And Validation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876800" y="38862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Set</a:t>
            </a:r>
            <a:endParaRPr lang="en-US" dirty="0"/>
          </a:p>
        </p:txBody>
      </p:sp>
      <p:cxnSp>
        <p:nvCxnSpPr>
          <p:cNvPr id="68" name="Straight Arrow Connector 67"/>
          <p:cNvCxnSpPr>
            <a:endCxn id="10" idx="1"/>
          </p:cNvCxnSpPr>
          <p:nvPr/>
        </p:nvCxnSpPr>
        <p:spPr>
          <a:xfrm flipV="1">
            <a:off x="1295400" y="1562100"/>
            <a:ext cx="5334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52400" y="556260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Hyper  Parameters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1676400" y="5257800"/>
            <a:ext cx="13716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CNN Architecture</a:t>
            </a:r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429000" y="5257800"/>
            <a:ext cx="1447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</a:p>
          <a:p>
            <a:pPr algn="ctr"/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5181600" y="54102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Trained Model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7239000" y="5486400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Performance Computation</a:t>
            </a:r>
            <a:endParaRPr lang="en-US" dirty="0"/>
          </a:p>
        </p:txBody>
      </p:sp>
      <p:cxnSp>
        <p:nvCxnSpPr>
          <p:cNvPr id="116" name="Straight Arrow Connector 115"/>
          <p:cNvCxnSpPr/>
          <p:nvPr/>
        </p:nvCxnSpPr>
        <p:spPr>
          <a:xfrm rot="5400000">
            <a:off x="3962797" y="3733403"/>
            <a:ext cx="3048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5400000">
            <a:off x="4877197" y="3733403"/>
            <a:ext cx="3048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rot="5400000">
            <a:off x="4419997" y="1980803"/>
            <a:ext cx="3048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90" idx="6"/>
            <a:endCxn id="91" idx="1"/>
          </p:cNvCxnSpPr>
          <p:nvPr/>
        </p:nvCxnSpPr>
        <p:spPr>
          <a:xfrm>
            <a:off x="4876800" y="58293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91" idx="3"/>
            <a:endCxn id="92" idx="1"/>
          </p:cNvCxnSpPr>
          <p:nvPr/>
        </p:nvCxnSpPr>
        <p:spPr>
          <a:xfrm>
            <a:off x="6553200" y="58293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rot="5400000">
            <a:off x="3734594" y="4876006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rot="5400000">
            <a:off x="5181997" y="4952603"/>
            <a:ext cx="914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89" idx="6"/>
            <a:endCxn id="90" idx="2"/>
          </p:cNvCxnSpPr>
          <p:nvPr/>
        </p:nvCxnSpPr>
        <p:spPr>
          <a:xfrm>
            <a:off x="3048000" y="58293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>
            <a:off x="1371600" y="5791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26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by adguard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DIAGRAM FOR CNN MODEL OF CLASSIFICATION OF TRAFFIC LIGHT AND STOP SIGN</dc:title>
  <dc:creator>pc</dc:creator>
  <cp:lastModifiedBy>pc</cp:lastModifiedBy>
  <cp:revision>10</cp:revision>
  <dcterms:created xsi:type="dcterms:W3CDTF">2020-07-14T08:31:47Z</dcterms:created>
  <dcterms:modified xsi:type="dcterms:W3CDTF">2020-10-26T05:46:59Z</dcterms:modified>
</cp:coreProperties>
</file>