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5C895C-64F6-4D05-B3F5-8831849F4F01}">
          <p14:sldIdLst>
            <p14:sldId id="256"/>
            <p14:sldId id="264"/>
            <p14:sldId id="257"/>
            <p14:sldId id="263"/>
            <p14:sldId id="258"/>
            <p14:sldId id="259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2F00-3AD5-4BD0-AA80-78E127C55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7E2B8-82AA-475E-A2A9-F7CF4D36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98E8-2F24-40A5-A356-E1697EF6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D462-707B-4273-8C09-D5BF346B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1FB8-50A8-41F5-816C-DAE331DD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1A83-5829-47C3-B627-6203A0C8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291CA-074D-4D64-9000-ECF4A64F6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3E42-9F3C-46F9-B2C4-C780CA66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BE9B-DEC2-4762-B8A1-93837F6F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FF7A-58B5-483D-ABEE-2CDDF725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E0D1B-F953-40A2-BE75-28B731FF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CAB2A-D5DE-4FC3-BC40-D783383F0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72D6-0B28-4049-8B3D-3F41E0BA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1A18-F95B-403E-9706-5E1AD66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52A7-7D34-42C7-B280-2F0495BD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6871-FD65-4416-89EB-97682957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5261-A9EE-40CB-BBA9-88B075303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0D50-26DF-482A-8B9D-14D24D34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07FD-9F0E-45AB-B0C3-4B018314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7B74-7B2A-49F9-8FC9-A2461419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504C-4D99-4883-8D33-2A64005F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708A4-11E0-4A5F-909D-CE1FD717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BEAD-4A64-493B-9B0D-FA274828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9B98-ECFB-4AC3-9CE4-890CCA73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5039-6827-43A2-A02C-C5DFB284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8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C00F-2E61-44A4-BFB6-3872DA5B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1FBE-E128-4691-B086-AAB33456A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1CE48-A21F-4061-9A11-974D5D37E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A070C-3AD6-441B-BC14-51CD2014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C2B79-1ACD-4766-9793-F1A6300F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0F6F-42C2-49A3-B75D-D73A6E12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B5F-FA37-40DC-BA74-34C8546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68E9D-721F-4A2A-913B-1D5CE1CF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3A9A0-BFFA-4269-A12B-8D45FFCE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61E5F-BA09-422A-B4DD-167BC1781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1EF4-8216-47DF-9073-A38A9662B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06CA9-F7A8-40D6-BD71-188904DE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7E86A-E96D-4234-A3AD-333CF9BC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A672B-6B4C-4761-8918-62F52159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D4E4-DC9C-45AD-8A00-C02A4BA7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EBC29-34F1-4054-A54A-95FF951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45274-0D8B-4237-863F-330282C0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F12C5-ACAC-42CA-A4EE-8AF0EC13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460FA-1673-4D97-B59E-4E6E71D2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2806E-90AF-47C4-B4CE-1706CB21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7DFE-2C84-461E-AF78-2278E78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653C-C7E8-48DE-AA96-95EFFBB0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A225-E554-4B8A-84FE-A4F22E93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3716B-EA53-44B2-9B6E-F58581315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D1B3-0324-41C7-B1DC-72602D9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EDAE-EE32-4DFB-A043-04AB7E86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CFB7-02C1-4504-B3B4-A8691C72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E6D1-FBF6-422A-8674-48F706A8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501D3-9FA3-4FC8-AE21-EA82F1D7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A2B4E-C54E-4EAB-91B4-8F416D6BB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1655B-CEAF-4D05-BE64-6979FB7F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80A2-EC27-42BC-AC84-9F89EFFD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9592-80BC-4749-83E1-AAFF8AEB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BE39F-97CC-4348-8F20-9DF59251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A39F-1B90-483A-A374-AE675A42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32AA-76C2-49E0-A6B0-E9D3E9346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FB6B-3B81-4119-BC90-BAB30AC6C84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F3B6-C7F0-400C-A4B0-F5AA9AA60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9364-C0D3-44FD-8C98-BC5F3402C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9DCF0-9AAE-4129-9A72-6B7D226A1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antir.com/how-to-ace-a-systems-design-interview/" TargetMode="External"/><Relationship Id="rId2" Type="http://schemas.openxmlformats.org/officeDocument/2006/relationships/hyperlink" Target="https://medium.freecodecamp.org/how-to-system-design-dda63ed27e2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gainlo.co/index.php/category/system-design-interview-questions/?utm_campaign=quora&amp;utm_medium=%5bSystem+Design+Interview%5d:+What+are+the+popular+system+design+questions+that+senior+developers+get+asked+in+companies+like+Google+or+Facebook?&amp;utm_source=quora" TargetMode="External"/><Relationship Id="rId5" Type="http://schemas.openxmlformats.org/officeDocument/2006/relationships/hyperlink" Target="https://www.quora.com/System-Design-Interview-What-are-the-popular-system-design-questions-that-senior-developers-get-asked-in-companies-like-Google-or-Facebook" TargetMode="External"/><Relationship Id="rId4" Type="http://schemas.openxmlformats.org/officeDocument/2006/relationships/hyperlink" Target="https://www.quora.com/What-is-the-best-way-to-prepare-for-a-System-Design-interview-for-Amaz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antir.com/how-to-ace-a-systems-design-interview/" TargetMode="External"/><Relationship Id="rId2" Type="http://schemas.openxmlformats.org/officeDocument/2006/relationships/hyperlink" Target="https://medium.freecodecamp.org/how-to-system-design-dda63ed27e2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gainlo.co/index.php/category/system-design-interview-questions/?utm_campaign=quora&amp;utm_medium=%5bSystem+Design+Interview%5d:+What+are+the+popular+system+design+questions+that+senior+developers+get+asked+in+companies+like+Google+or+Facebook?&amp;utm_source=quora" TargetMode="External"/><Relationship Id="rId5" Type="http://schemas.openxmlformats.org/officeDocument/2006/relationships/hyperlink" Target="https://www.quora.com/System-Design-Interview-What-are-the-popular-system-design-questions-that-senior-developers-get-asked-in-companies-like-Google-or-Facebook" TargetMode="External"/><Relationship Id="rId4" Type="http://schemas.openxmlformats.org/officeDocument/2006/relationships/hyperlink" Target="https://www.quora.com/What-is-the-best-way-to-prepare-for-a-System-Design-interview-for-Amaz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en-US" dirty="0"/>
              <a:t>System Design Interviews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08427-668B-48BF-B358-95D03397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74" y="2071455"/>
            <a:ext cx="7904083" cy="43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en-US" dirty="0"/>
              <a:t>System Design Interview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28E545C-7436-4C2C-8D30-FBA88AA8F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3600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What is a system design interview and why it is important?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System Design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DDB2-97B8-429C-8FF7-794A5891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0"/>
            <a:ext cx="9144000" cy="399785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type of interview you are asked to design a system or application from scratch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the interview lasts for 45 mins or an hour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broad set of knowledge.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concepts of scalability, availability and sometime security.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15DE25-576F-47DD-ADDB-544AE1DB5789}"/>
              </a:ext>
            </a:extLst>
          </p:cNvPr>
          <p:cNvSpPr/>
          <p:nvPr/>
        </p:nvSpPr>
        <p:spPr>
          <a:xfrm>
            <a:off x="2201662" y="5317724"/>
            <a:ext cx="8087557" cy="134052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Question :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Q1.  Design a mobile application like Uber ?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Q2. Create a chat messenger like WhatsApp, take scalability into account ?</a:t>
            </a:r>
          </a:p>
        </p:txBody>
      </p:sp>
    </p:spTree>
    <p:extLst>
      <p:ext uri="{BB962C8B-B14F-4D97-AF65-F5344CB8AC3E}">
        <p14:creationId xmlns:p14="http://schemas.microsoft.com/office/powerpoint/2010/main" val="22439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>
            <a:normAutofit/>
          </a:bodyPr>
          <a:lstStyle/>
          <a:p>
            <a:r>
              <a:rPr lang="en-US" dirty="0"/>
              <a:t>Why they are difficult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DDB2-97B8-429C-8FF7-794A5891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0"/>
            <a:ext cx="9144000" cy="3997855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 range of knowledge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you are asked the same question that you have read before different interviewers might expect different answer for the same question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required to write code on white board which requires some practice before hand.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4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6545"/>
            <a:ext cx="9144000" cy="148705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System Design 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DDB2-97B8-429C-8FF7-794A5891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39008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Design an ecommerce website like Amazon, FlipKart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Design a chat messenger service like WhatsApp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Design an autocomplete feature like on google search engine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Design a search engine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Create an Uber like service to find a nearby taxi or Create a yelp like service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Design a ticketing system to book cinema tickets online ?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2559"/>
            <a:ext cx="9144000" cy="1521041"/>
          </a:xfrm>
        </p:spPr>
        <p:txBody>
          <a:bodyPr>
            <a:normAutofit fontScale="90000"/>
          </a:bodyPr>
          <a:lstStyle/>
          <a:p>
            <a:r>
              <a:rPr lang="en-US" dirty="0"/>
              <a:t>Why these interviews are Important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ADDB2-97B8-429C-8FF7-794A58915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29472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Almost all top software companies have this round of interview.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Clearing this interview helps in negotiating a better offer.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Preparing for this interview helps us broaden our own knowledge level in different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77920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718588-0EF3-431A-8887-15B4E182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29472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Crack the system design interview.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How to ace a system design interview.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Best way to prepare for system design interview.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Popular system design interview questions.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System design interview questions.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663D-9569-4B80-879E-9CBBFEF58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123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718588-0EF3-431A-8887-15B4E182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29472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Crack the system design interview.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How to ace a system design interview.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Best way to prepare for system design interview.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Popular system design interview questions.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System design interview questions.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3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System Design Interviews</vt:lpstr>
      <vt:lpstr>System Design Interview</vt:lpstr>
      <vt:lpstr>What is System Design Interview</vt:lpstr>
      <vt:lpstr>Why they are difficult ?</vt:lpstr>
      <vt:lpstr>Sample System Design Interview Questions</vt:lpstr>
      <vt:lpstr>Why these interviews are Important ?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Mehta</dc:creator>
  <cp:lastModifiedBy>Harpreet Mehta</cp:lastModifiedBy>
  <cp:revision>40</cp:revision>
  <dcterms:created xsi:type="dcterms:W3CDTF">2018-06-18T14:25:57Z</dcterms:created>
  <dcterms:modified xsi:type="dcterms:W3CDTF">2018-12-03T11:06:47Z</dcterms:modified>
</cp:coreProperties>
</file>