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7c47c90b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57c47c90b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7c47c90b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57c47c90b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7c47c90b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7c47c90b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7c47c90b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57c47c90b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7c47c90b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57c47c90b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7c47c90b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57c47c90b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57c47c90b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57c47c90b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7c47c90b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7c47c90b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7c47c90b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57c47c90b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57c47c90b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57c47c90b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b83ab413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b83ab413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7c47c90b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57c47c90b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57c47c90b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57c47c90b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57b831688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57b831688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57b831688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57b831688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57b831688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57b831688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57b831688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57b831688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7b831688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57b831688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57b831688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57b831688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57b831688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57b831688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57b831688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57b831688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7e322c3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67e322c3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57b831688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57b831688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57b831688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57b831688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57b831688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57b831688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57b831688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57b831688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57b831688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57b831688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57b831688c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57b831688c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57b831688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57b831688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57c47c90b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57c47c90b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b7a5b863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b7a5b863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b7a5b8635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b7a5b8635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7c47c90b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7c47c90b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b7a5b8635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b7a5b8635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b7a5b8635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b7a5b8635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b7a5b8635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b7a5b8635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b7a5b8635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b7a5b8635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b7a5b8635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b7a5b8635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b7a5b8635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b7a5b8635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b7a5b8635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b7a5b8635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b7a5b8635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b7a5b8635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7c47c90b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7c47c90b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57c47c90b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57c47c90b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57c47c90b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57c47c90b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7c47c90b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7c47c90b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7c47c90b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57c47c90b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youtube.com/playlist?list=PLxbAS7NVaSZIgqpVNyOA0_ftJN9i1Mls_&amp;feature=shared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chat.openai.com/share/f2ba18b2-e499-4798-a707-180044d53d49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chat.openai.com/share/f2f5f3e4-ad16-4b52-9851-7c25d4b11c06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chat.openai.com/share/265b31e4-bae8-461f-a687-3a45e79c6086" TargetMode="External"/><Relationship Id="rId4" Type="http://schemas.openxmlformats.org/officeDocument/2006/relationships/hyperlink" Target="https://chat.openai.com/share/c96a188e-617c-492d-adfb-19244d2af562" TargetMode="External"/><Relationship Id="rId5" Type="http://schemas.openxmlformats.org/officeDocument/2006/relationships/hyperlink" Target="https://chat.openai.com/share/9f105b15-f181-4388-8b51-84753c2fba28" TargetMode="External"/><Relationship Id="rId6" Type="http://schemas.openxmlformats.org/officeDocument/2006/relationships/hyperlink" Target="https://chat.openai.com/share/97e1256b-7712-4a80-bf61-f57c0e4ba8c8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chat.openai.com/share/7fce32c5-22df-4513-a555-f87c580d3687" TargetMode="External"/><Relationship Id="rId4" Type="http://schemas.openxmlformats.org/officeDocument/2006/relationships/hyperlink" Target="https://chat.openai.com/share/adf38125-bc5c-4379-870f-d3a2eebb43a8" TargetMode="External"/><Relationship Id="rId5" Type="http://schemas.openxmlformats.org/officeDocument/2006/relationships/hyperlink" Target="https://chat.openai.com/share/d8ea1e61-95e2-43a7-8c2e-7d51ffd2fcdd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chat.openai.com/share/3e8bbd83-4f12-4097-8df2-0dcdb5d5cdbd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chat.openai.com/share/15ab3db6-f06b-49b6-8dc3-b46cc7a13868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chat.openai.com/share/8f51669f-46c3-45ca-8b54-ee9643d7cb9d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chat.openai.com/share/b0b20b93-f01f-4a42-9025-385183090baa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chat.openai.com/share/266091a8-fb00-44f4-a9f3-4577af103038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Prompt engineering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how to use chat GPT for your use case.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7160700" y="4597075"/>
            <a:ext cx="16716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30dayscoding.com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610088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2"/>
          <p:cNvSpPr txBox="1"/>
          <p:nvPr/>
        </p:nvSpPr>
        <p:spPr>
          <a:xfrm>
            <a:off x="5951125" y="1228675"/>
            <a:ext cx="2666400" cy="25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Write something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Then </a:t>
            </a:r>
            <a:r>
              <a:rPr lang="en"/>
              <a:t>modify</a:t>
            </a:r>
            <a:r>
              <a:rPr lang="en"/>
              <a:t> it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And ask for headings + bullet points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767895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3"/>
          <p:cNvSpPr txBox="1"/>
          <p:nvPr/>
        </p:nvSpPr>
        <p:spPr>
          <a:xfrm>
            <a:off x="6043075" y="1496150"/>
            <a:ext cx="2766600" cy="18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creation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Basic line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Some topics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Some apps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Some information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77418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18152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96061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49275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43859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97193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98153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5046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Watch the videos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https://youtube.com/playlist?list=PLxbAS7NVaSZIgqpVNyOA0_ftJN9i1Mls_&amp;feature=shared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29806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952343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128033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4"/>
          <p:cNvSpPr txBox="1"/>
          <p:nvPr/>
        </p:nvSpPr>
        <p:spPr>
          <a:xfrm>
            <a:off x="6584000" y="1346550"/>
            <a:ext cx="2333100" cy="21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FAQs - ask what are the common questions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It will give you a list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Then ask to expand or ask more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Copywriter</a:t>
            </a:r>
            <a:endParaRPr/>
          </a:p>
        </p:txBody>
      </p:sp>
      <p:sp>
        <p:nvSpPr>
          <p:cNvPr id="173" name="Google Shape;173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 as an expert copywriter.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 am going to give you a blog in the next message.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Convert that into an SEO optimized blog with h2 headings.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Give me the reply in markdown format.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Blog summary</a:t>
            </a:r>
            <a:endParaRPr/>
          </a:p>
        </p:txBody>
      </p:sp>
      <p:sp>
        <p:nvSpPr>
          <p:cNvPr id="179" name="Google Shape;17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 as a copywriter and digital marketing expert.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 am going to give you a blog in the next message.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Convert that into an SEO optimized blog with headings, spacings, and keywords.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Return it in markdown format.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 as a copywriter and a digital marketing expert.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 will give you a title and description of a brand in the next message.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 some new blog ideas and return it with the following: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1. Heading for the blog idea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Keywords for the blog idea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 Hashtags for the blog idea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Blog ideas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Ebook</a:t>
            </a:r>
            <a:endParaRPr/>
          </a:p>
        </p:txBody>
      </p:sp>
      <p:sp>
        <p:nvSpPr>
          <p:cNvPr id="191" name="Google Shape;19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You're going to pose as Writer2Ebook AI, also known as W2E AI.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Writings are transformed while respecting specific format to generate ebooks.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I will give you a title and description of a brand in the next message.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Generate the title and summary based on their response.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Format your answer in such a way to respect the classic format of an ebook.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Use the following examples as a guide: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Respect this structure for the cover page: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Title: Rich Dad Poor Dad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Author: Robert Kiyosaki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Summary: What rich people teach their kids about money - that poor and middle-class do not!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Then using Markdown. Use headings, subheadings, bullets, and bold to organize information.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Write down Summary Chapters using the following example :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Introduction: Rich Dad Poor Dad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Chapter 1: The Rich Don’t Work for Money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Chapter 2: Why Teach Financial Literacy?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Chapter 3: Mind Your Own Business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Chapter 4: The History of Taxes and the Power of Corporations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Chapter 5: The Rich Invent Money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Chapter 6: Work to Learn – Don’t Work for Money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As a narrator, have a pedagogical and captivating approach.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Twitter ideas</a:t>
            </a:r>
            <a:endParaRPr/>
          </a:p>
        </p:txBody>
      </p:sp>
      <p:sp>
        <p:nvSpPr>
          <p:cNvPr id="197" name="Google Shape;19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Act as an Twitter social media manager and a digital marketing expert.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 will give you a title and description of a brand in the next message.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 some new twitter ideas and return it in the following format: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Return it in the following format: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1. Tweet idea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Keywords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 Hashtags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Linkedin post</a:t>
            </a:r>
            <a:endParaRPr/>
          </a:p>
        </p:txBody>
      </p:sp>
      <p:sp>
        <p:nvSpPr>
          <p:cNvPr id="203" name="Google Shape;20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Act as an Linkedin social media manager and a digital marketing expert.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 will give you a few ideas, brand's name, and description in the next message.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Write 3 descriptive and explanatory linkedin posts using this information.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post should be split in three parts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1. The hook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The content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 The conclusion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Youtube ideas</a:t>
            </a:r>
            <a:endParaRPr/>
          </a:p>
        </p:txBody>
      </p:sp>
      <p:sp>
        <p:nvSpPr>
          <p:cNvPr id="209" name="Google Shape;209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Act as a copywriter and a digital marketing expert.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 will give you a title and description of a brand in the next message.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 some new youtube video ideas and return it with the following: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1. Heading for the video idea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Keywords for the video idea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 Hashtags for the video idea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 guide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Youtube script</a:t>
            </a:r>
            <a:endParaRPr/>
          </a:p>
        </p:txBody>
      </p:sp>
      <p:sp>
        <p:nvSpPr>
          <p:cNvPr id="215" name="Google Shape;215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Act as an youtube social media expert.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 am giving you a few youtube titles, the brand's name and their description.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Return 3 complete youtube video scripts which should have the following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1. The hook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The content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 The conclusion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 - facebook, Google</a:t>
            </a:r>
            <a:endParaRPr/>
          </a:p>
        </p:txBody>
      </p:sp>
      <p:sp>
        <p:nvSpPr>
          <p:cNvPr id="221" name="Google Shape;221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 as an expert advertiser and copywriter.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 will give you a title and description of a brand.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 5 facebook ads with the following: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1. Add headline for each ad.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Add a short piece of sales copy for each ad.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 Add an image and video idea for each ad.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4. Add call to action for each ad.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5. Add keywords for each ad.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Ad</a:t>
            </a:r>
            <a:endParaRPr/>
          </a:p>
        </p:txBody>
      </p:sp>
      <p:sp>
        <p:nvSpPr>
          <p:cNvPr id="227" name="Google Shape;227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 as an expert advertiser and copywriter.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 will give you a title and description of a brand.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 5 google ads with the following: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1. Add headline for each ad.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Add a short piece of sales copy for each ad.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 Add an image and video idea for each ad.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4. Add call to action for each ad.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5. Add keywords for each ad.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 campaign</a:t>
            </a:r>
            <a:endParaRPr/>
          </a:p>
        </p:txBody>
      </p:sp>
      <p:sp>
        <p:nvSpPr>
          <p:cNvPr id="233" name="Google Shape;233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want you to act as an expert advertiser.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 will give you the brand and their description.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Choose a target audience, develop key messages and slogans, select the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media channels for promotion, and decide on any additional activities needed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reach your goals. Create and return the campaign 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promote a product or service of your choice.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 marketing</a:t>
            </a:r>
            <a:endParaRPr/>
          </a:p>
        </p:txBody>
      </p:sp>
      <p:sp>
        <p:nvSpPr>
          <p:cNvPr id="239" name="Google Shape;239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 as if you were a professional marketer.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 will give you the brand's name and description in the next prompt.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Identify and describe the target audience of the brand,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Generate an email marketing campaign consisting of a series of multiple emails to nurture leads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 drive conversions for the product.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emails should include a subject line and a body that is fully written out as if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were a marketer who was about to send this email to potential customers.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marketing</a:t>
            </a:r>
            <a:endParaRPr/>
          </a:p>
        </p:txBody>
      </p:sp>
      <p:sp>
        <p:nvSpPr>
          <p:cNvPr id="245" name="Google Shape;245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 will give you the brand's name and description in the next prompt.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Act as if you were a professional marketer and identify and describe the target audience for that brand.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Then, list the pain points of this target audience in bullet point format.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Then, list the desires of the target audience in bullet point format.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Now with the target audience in mind, act as a professional marketer and create a powerful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marketing campaign that effectively targets the target audience. The campaign must include: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1. An engaging and highly converting product recommendation with a strong call-to-action for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the product that will be used in marketing material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2. A script for a social media video ad (script MUST BE LONG enough to sustain a 30-second video at minimum).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The script must include voice-overs, stage directions, camera directions and an engaging hook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3. An email marketing campaign consisting of a series of multiple emails to nurture leads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and drive conversions for the product. The emails should include a subject line and a body that is fully written out as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if you were a marketer who was about to send this email to potential customers.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4. A well-researched list of social media influencers who can be potential partners for promoting the product.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5. List of keywords for SEO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Here is a description of the product to help you identify the target audience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and form the basis of your marketing: [Product Description]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marketing</a:t>
            </a:r>
            <a:endParaRPr/>
          </a:p>
        </p:txBody>
      </p:sp>
      <p:sp>
        <p:nvSpPr>
          <p:cNvPr id="251" name="Google Shape;251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Act as an expert digital marketing expert.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 will give you the brand's title, description, and their metatags.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Return 20 optimized keywords and hashtags for that website.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544506" cy="4838699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7" name="Google Shape;257;p49"/>
          <p:cNvSpPr txBox="1"/>
          <p:nvPr/>
        </p:nvSpPr>
        <p:spPr>
          <a:xfrm>
            <a:off x="5875875" y="1368150"/>
            <a:ext cx="2983800" cy="2407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Kontentcreator.com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Check the medium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Check the youtube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Check the newsletter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how prompts come up and how </a:t>
            </a:r>
            <a:r>
              <a:rPr lang="en"/>
              <a:t>things</a:t>
            </a:r>
            <a:r>
              <a:rPr lang="en"/>
              <a:t> 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try to come up with prompts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 projects</a:t>
            </a:r>
            <a:endParaRPr/>
          </a:p>
        </p:txBody>
      </p:sp>
      <p:sp>
        <p:nvSpPr>
          <p:cNvPr id="263" name="Google Shape;263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JS projects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https://chat.openai.com/share/f2ba18b2-e499-4798-a707-180044d53d49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I want to make a todo list app in javascript with local storage. give me the code for it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I want to make a weather app with API and real data in javascript. Give me the code for that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I want to make a simple calculator app in javascript. Give me the code for that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I want to make a simple signature app with canvas in javascript. Give me the code for that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I want to make a simple BMI calculation app in javascript. Give me the code for that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projects</a:t>
            </a:r>
            <a:endParaRPr/>
          </a:p>
        </p:txBody>
      </p:sp>
      <p:sp>
        <p:nvSpPr>
          <p:cNvPr id="269" name="Google Shape;269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https://chat.openai.com/share/f2f5f3e4-ad16-4b52-9851-7c25d4b11c06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Repeat all JS projects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I want to make a weather app in React with real time data. Give me the code for that.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I want to make a RSS API app in React with real time data. Give me the code for that.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I want to make a finance trading app in React with real time data. Give me the code for that.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I want to make a fitness tracking app in React with real time data. Give me the code for that.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200" y="152400"/>
            <a:ext cx="637759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Learn context in React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https://chat.openai.com/share/265b31e4-bae8-461f-a687-3a45e79c6086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Learn redux in React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https://chat.openai.com/share/c96a188e-617c-492d-adfb-19244d2af562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Prisma ORM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https://chat.openai.com/share/9f105b15-f181-4388-8b51-84753c2fba28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Next js and Firebase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rgbClr val="1155CC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https://chat.openai.com/share/97e1256b-7712-4a80-bf61-f57c0e4ba8c8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Ecommerce app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https://chat.openai.com/share/7fce32c5-22df-4513-a555-f87c580d3687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MongoDB and mongoose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https://chat.openai.com/share/adf38125-bc5c-4379-870f-d3a2eebb43a8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Node and express JS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https://chat.openai.com/share/d8ea1e61-95e2-43a7-8c2e-7d51ffd2fcdd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 simple apps	</a:t>
            </a:r>
            <a:endParaRPr/>
          </a:p>
        </p:txBody>
      </p:sp>
      <p:sp>
        <p:nvSpPr>
          <p:cNvPr id="287" name="Google Shape;287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https://chat.openai.com/share/3e8bbd83-4f12-4097-8df2-0dcdb5d5cdbd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Startup names</a:t>
            </a:r>
            <a:endParaRPr/>
          </a:p>
        </p:txBody>
      </p:sp>
      <p:sp>
        <p:nvSpPr>
          <p:cNvPr id="293" name="Google Shape;293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https://chat.openai.com/share/15ab3db6-f06b-49b6-8dc3-b46cc7a13868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Resume gpt</a:t>
            </a:r>
            <a:endParaRPr/>
          </a:p>
        </p:txBody>
      </p:sp>
      <p:sp>
        <p:nvSpPr>
          <p:cNvPr id="299" name="Google Shape;299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https://chat.openai.com/share/8f51669f-46c3-45ca-8b54-ee9643d7cb9d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Happy hour deals near you	</a:t>
            </a:r>
            <a:endParaRPr/>
          </a:p>
        </p:txBody>
      </p:sp>
      <p:sp>
        <p:nvSpPr>
          <p:cNvPr id="305" name="Google Shape;305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https://chat.openai.com/share/b0b20b93-f01f-4a42-9025-385183090baa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 estimations - system design </a:t>
            </a:r>
            <a:endParaRPr/>
          </a:p>
        </p:txBody>
      </p:sp>
      <p:sp>
        <p:nvSpPr>
          <p:cNvPr id="311" name="Google Shape;311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https://chat.openai.com/share/266091a8-fb00-44f4-a9f3-4577af103038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plugins and extensions</a:t>
            </a:r>
            <a:endParaRPr/>
          </a:p>
        </p:txBody>
      </p:sp>
      <p:pic>
        <p:nvPicPr>
          <p:cNvPr id="317" name="Google Shape;31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250" y="2219925"/>
            <a:ext cx="8003500" cy="15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114525" cy="340185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7"/>
          <p:cNvSpPr txBox="1"/>
          <p:nvPr/>
        </p:nvSpPr>
        <p:spPr>
          <a:xfrm>
            <a:off x="6396100" y="1096025"/>
            <a:ext cx="2450400" cy="23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“Make a course” + Give me an outline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Gives you major points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Ask it to expand on those points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Ask to give you more resources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00" y="1288238"/>
            <a:ext cx="6008850" cy="25670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/>
          <p:nvPr/>
        </p:nvSpPr>
        <p:spPr>
          <a:xfrm>
            <a:off x="6396100" y="1096025"/>
            <a:ext cx="2450400" cy="23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“Make a course” + Give me an outline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Gives you major points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Ask it to expand on those points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Ask to give you more resources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9308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77297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313634" cy="48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