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82741608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82741608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82741608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82741608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82741608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82741608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82741608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82741608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82741608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82741608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82741608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82741608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82741608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82741608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82741608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82741608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82741608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82741608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82741608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82741608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82741608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82741608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82741608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82741608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30dayscoding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MERN STACK 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courses - </a:t>
            </a:r>
            <a:r>
              <a:rPr lang="en" u="sng">
                <a:solidFill>
                  <a:schemeClr val="hlink"/>
                </a:solidFill>
                <a:hlinkClick r:id="rId3"/>
              </a:rPr>
              <a:t>30DaysCoding.com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form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13657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 register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0" cy="221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2520866"/>
            <a:ext cx="4188113" cy="2470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index.html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1" cy="306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schema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950" y="152400"/>
            <a:ext cx="532165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connection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34" y="1547000"/>
            <a:ext cx="6421142" cy="3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500" y="1486575"/>
            <a:ext cx="5863901" cy="33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400" y="957263"/>
            <a:ext cx="621982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214500" y="2191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App.js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875" y="1176100"/>
            <a:ext cx="5732075" cy="36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650" y="1304925"/>
            <a:ext cx="669607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54072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 login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375285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1933575"/>
            <a:ext cx="4347596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