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9B5BA-60AC-238D-2AA1-09BC11349A72}" v="114" dt="2022-10-14T03:35:40.523"/>
    <p1510:client id="{B1D5CFBF-BFCE-431F-832A-8516216D9A06}" v="301" dt="2022-10-13T11:59:3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8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8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9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ger">
            <a:extLst>
              <a:ext uri="{FF2B5EF4-FFF2-40B4-BE49-F238E27FC236}">
                <a16:creationId xmlns:a16="http://schemas.microsoft.com/office/drawing/2014/main" id="{E8CF06DE-B9EF-D3E4-5291-47A6A558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91" y="464272"/>
            <a:ext cx="2213635" cy="2213635"/>
          </a:xfrm>
          <a:prstGeom prst="rect">
            <a:avLst/>
          </a:prstGeom>
        </p:spPr>
      </p:pic>
      <p:sp>
        <p:nvSpPr>
          <p:cNvPr id="15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991" y="2678906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>
                <a:ea typeface="+mj-lt"/>
                <a:cs typeface="+mj-lt"/>
              </a:rPr>
              <a:t>Jeans Manufacturing Project using Python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6897" y="57138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Made by Rahul Rajak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43F45-BE8C-39BC-76B0-472002B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115A172-5A52-FAE6-BD47-337AE554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52BA7-03DC-E525-FD6E-F54CBD02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Agenda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F1BB-2305-1744-371E-B2E1263E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a) Business Specification/Requirements: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A business Specification details the business solution for a project                   including the order of customer needs and expectations. 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  1. The Cost of the product should be Effective.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  2. The Failure of Payment Should be less. </a:t>
            </a:r>
            <a:endParaRPr lang="en-US" sz="2200"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b) Functional Output/Requirements: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  1. The Application should allow to Registering or Login.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  2. The Application Should ask Basic details for registering to the                            app like Full name, Email id and Password.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     3. The Application should ask Basic Jeans items details for order                           and after that Payment.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5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9386-9F65-D7FD-9361-B5E4A0EF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1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Agile Methodology</a:t>
            </a:r>
            <a:endParaRPr lang="en-US" b="1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D828C18-DF52-8008-A447-EC96751F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53" y="1665570"/>
            <a:ext cx="10660593" cy="4351338"/>
          </a:xfrm>
        </p:spPr>
      </p:pic>
    </p:spTree>
    <p:extLst>
      <p:ext uri="{BB962C8B-B14F-4D97-AF65-F5344CB8AC3E}">
        <p14:creationId xmlns:p14="http://schemas.microsoft.com/office/powerpoint/2010/main" val="27126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EC0C-D993-5F9A-82AB-BBBE4C67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-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D62BA1-6A1A-F691-9BBF-7AFA1AA4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476"/>
            <a:ext cx="10515599" cy="43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0AEC-E675-6167-11DD-068CF580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Tool Chain/Technical Coverage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488C-ADC3-689C-E509-AB5287CD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698211"/>
            <a:ext cx="10515600" cy="686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PYCHARM IDE for Python, GitHub </a:t>
            </a:r>
            <a:r>
              <a:rPr lang="en-US" dirty="0">
                <a:ea typeface="+mn-lt"/>
                <a:cs typeface="+mn-lt"/>
              </a:rPr>
              <a:t>and AWS for Deployments 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4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8F01E2F6-0C85-3CC4-299F-7796D4CA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14" y="2877533"/>
            <a:ext cx="2143125" cy="21431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BE7191B-B666-DDC6-46F9-EC25B75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81" y="2875190"/>
            <a:ext cx="3227009" cy="2147811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0A61D15A-57CD-A4FC-25ED-F5DC2E64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5" y="2539577"/>
            <a:ext cx="3843866" cy="2819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BEC53-AB2D-7FB4-1983-EE89BD7C67A6}"/>
              </a:ext>
            </a:extLst>
          </p:cNvPr>
          <p:cNvSpPr txBox="1"/>
          <p:nvPr/>
        </p:nvSpPr>
        <p:spPr>
          <a:xfrm>
            <a:off x="1197428" y="5600095"/>
            <a:ext cx="22134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PyCharm IDE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6D290-A557-CC42-689A-1417982400C9}"/>
              </a:ext>
            </a:extLst>
          </p:cNvPr>
          <p:cNvSpPr txBox="1"/>
          <p:nvPr/>
        </p:nvSpPr>
        <p:spPr>
          <a:xfrm>
            <a:off x="5104190" y="5594048"/>
            <a:ext cx="1868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GitHub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3090D-B7B6-7700-0183-36994B7E1A81}"/>
              </a:ext>
            </a:extLst>
          </p:cNvPr>
          <p:cNvSpPr txBox="1"/>
          <p:nvPr/>
        </p:nvSpPr>
        <p:spPr>
          <a:xfrm>
            <a:off x="8787190" y="5600095"/>
            <a:ext cx="2413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AWS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221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868C-99E3-9EF5-622D-D2DFBD12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Pycharm IDE</a:t>
            </a:r>
            <a:endParaRPr lang="en-US" sz="5400" u="sng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CD3397-2D9A-A767-7CC5-44B77AA0F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98" y="1863801"/>
            <a:ext cx="99792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C1AB-C93F-DFF3-A45A-83EB88D0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Pushing Project in Github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4A43A0-D497-8BC5-E7D8-B46F276E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98" y="1863801"/>
            <a:ext cx="99792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0EC-252A-A6B4-AC7F-3EC8347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 Python Project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D5CC5B2-A70F-1F60-1735-1347966B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332"/>
            <a:ext cx="10515599" cy="43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32E-EB3E-171E-3F1D-186131FB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Deployment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F189CF-F69F-D1A7-9510-32227910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Jeans Manufacturing Project using Python</vt:lpstr>
      <vt:lpstr>Agenda</vt:lpstr>
      <vt:lpstr>Agile Methodology</vt:lpstr>
      <vt:lpstr>ER - Diagram</vt:lpstr>
      <vt:lpstr> Tool Chain/Technical Coverage</vt:lpstr>
      <vt:lpstr>Pycharm IDE</vt:lpstr>
      <vt:lpstr>Pushing Project in Github</vt:lpstr>
      <vt:lpstr>Deploy Python Project</vt:lpstr>
      <vt:lpstr>AWS Deployment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2022-10-13T10:20:51Z</dcterms:created>
  <dcterms:modified xsi:type="dcterms:W3CDTF">2022-10-14T03:37:43Z</dcterms:modified>
</cp:coreProperties>
</file>