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EB86-CDBF-4B96-A21E-8AB6E2C9EFA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F4A4-00BA-4C85-9787-30E7B4323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Rahul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Ahuja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Rahul</vt:lpstr>
      <vt:lpstr>Ahuja</vt:lpstr>
      <vt:lpstr>TYCM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Rahul</dc:title>
  <dc:creator>enzo</dc:creator>
  <cp:lastModifiedBy>enzo</cp:lastModifiedBy>
  <cp:revision>2</cp:revision>
  <dcterms:created xsi:type="dcterms:W3CDTF">2016-05-09T17:53:23Z</dcterms:created>
  <dcterms:modified xsi:type="dcterms:W3CDTF">2016-05-09T17:58:08Z</dcterms:modified>
</cp:coreProperties>
</file>