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897600" y="6199920"/>
            <a:ext cx="126000" cy="126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54520" y="5638680"/>
            <a:ext cx="126000" cy="126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827560" y="4597560"/>
            <a:ext cx="74880" cy="7488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677080" y="6577920"/>
            <a:ext cx="126000" cy="126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972160" y="633240"/>
            <a:ext cx="126000" cy="126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79600" y="3373560"/>
            <a:ext cx="126000" cy="126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11760" y="791640"/>
            <a:ext cx="126000" cy="126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626400" y="1339920"/>
            <a:ext cx="252720" cy="25272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104680" y="4962960"/>
            <a:ext cx="189000" cy="1893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803800" y="5654520"/>
            <a:ext cx="189000" cy="1893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96200" y="1990800"/>
            <a:ext cx="74880" cy="7488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738080" y="271440"/>
            <a:ext cx="252720" cy="25272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71480" y="2504520"/>
            <a:ext cx="74880" cy="7488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4271760" y="474840"/>
            <a:ext cx="74880" cy="7488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7729200" y="6127560"/>
            <a:ext cx="252720" cy="2530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-26640" y="-19800"/>
            <a:ext cx="9196200" cy="6896520"/>
          </a:xfrm>
          <a:prstGeom prst="rect">
            <a:avLst/>
          </a:prstGeom>
          <a:solidFill>
            <a:srgbClr val="cfd8dc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040840" y="3589920"/>
            <a:ext cx="580644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72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hyper</a:t>
            </a:r>
            <a:r>
              <a:rPr b="0" lang="en-IN" sz="72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chain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952000" y="4824360"/>
            <a:ext cx="474552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Ubuntu"/>
                <a:ea typeface="Montserrat"/>
              </a:rPr>
              <a:t>Lighting Fast Trades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Google Shape;72;p12" descr=""/>
          <p:cNvPicPr/>
          <p:nvPr/>
        </p:nvPicPr>
        <p:blipFill>
          <a:blip r:embed="rId1"/>
          <a:stretch/>
        </p:blipFill>
        <p:spPr>
          <a:xfrm>
            <a:off x="3384000" y="946440"/>
            <a:ext cx="2351520" cy="252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786240" y="410760"/>
            <a:ext cx="75708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Roboto sans"/>
                <a:ea typeface="Roboto Slab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792000" y="1553040"/>
            <a:ext cx="692136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840456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C37732EF-E471-4D47-A3EE-15A619E90B31}" type="slidenum">
              <a:rPr b="1" lang="en-IN" sz="13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57200" y="1604520"/>
            <a:ext cx="7947000" cy="48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Trading of security requires a lot of human involvement especially for settlements.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Moreover the errors made during trade cycle is to be incurred by institutes providing trading facility , also takes days to perform settlement which requires cash and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865840" y="3416040"/>
            <a:ext cx="1819800" cy="1819800"/>
          </a:xfrm>
          <a:prstGeom prst="ellipse">
            <a:avLst/>
          </a:prstGeom>
          <a:noFill/>
          <a:ln cap="rnd" w="9360">
            <a:solidFill>
              <a:srgbClr val="cfd8dc"/>
            </a:solidFill>
            <a:custDash>
              <a:ds d="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6939000" y="5244840"/>
            <a:ext cx="144720" cy="56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7419960" y="4970160"/>
            <a:ext cx="28836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7636320" y="4669200"/>
            <a:ext cx="801360" cy="25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840456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220562C3-FF06-4AC8-9ACC-5C42C8B2D4FE}" type="slidenum">
              <a:rPr b="1" lang="en-IN" sz="13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576000" y="1008000"/>
            <a:ext cx="7919280" cy="5766840"/>
          </a:xfrm>
          <a:prstGeom prst="rect">
            <a:avLst/>
          </a:prstGeom>
          <a:ln>
            <a:noFill/>
          </a:ln>
        </p:spPr>
      </p:pic>
      <p:sp>
        <p:nvSpPr>
          <p:cNvPr id="318" name="CustomShape 6"/>
          <p:cNvSpPr/>
          <p:nvPr/>
        </p:nvSpPr>
        <p:spPr>
          <a:xfrm>
            <a:off x="864000" y="71280"/>
            <a:ext cx="75708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Roboto Slab"/>
              </a:rPr>
              <a:t>Trade Lifecycle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439640" y="-432000"/>
            <a:ext cx="655164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Drawbacks in Status Quo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840456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857E6667-0A83-4E1E-837B-E53E1D8F7F4B}" type="slidenum">
              <a:rPr b="1" lang="en-IN" sz="13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1368000" y="1330560"/>
            <a:ext cx="6849000" cy="49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86240" y="410760"/>
            <a:ext cx="75708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 Slab"/>
              </a:rPr>
              <a:t>Proposed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29120" y="1600200"/>
            <a:ext cx="84261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n-IN" sz="2000" spc="-1" strike="noStrike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 </a:t>
            </a:r>
            <a:r>
              <a:rPr b="0" lang="en-IN" sz="2000" spc="-1" strike="noStrike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Chandas"/>
                <a:ea typeface="Source Sans Pro"/>
              </a:rPr>
              <a:t>To represent intangible assets like equities/stock, etc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Chandas"/>
                <a:ea typeface="Source Sans Pro"/>
              </a:rPr>
              <a:t>into digitial assets which leads to minimal trade processing by deploying these assets on distributed ledger among participants in trade life cycle.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263238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Chand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263238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Chandas"/>
                <a:ea typeface="Source Sans Pro"/>
              </a:rPr>
              <a:t>Participants can be traders, issuers &amp; regulatory department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40456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F26B3BF-B2F6-4C49-836F-86E5E693C016}" type="slidenum">
              <a:rPr b="1" lang="en-IN" sz="13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786240" y="292680"/>
            <a:ext cx="75708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42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How it works?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840456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36F94E71-7FC6-491A-974C-F39D2C1ACE5C}" type="slidenum">
              <a:rPr b="1" lang="en-IN" sz="13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Google Shape;171;p23" descr=""/>
          <p:cNvPicPr/>
          <p:nvPr/>
        </p:nvPicPr>
        <p:blipFill>
          <a:blip r:embed="rId1"/>
          <a:stretch/>
        </p:blipFill>
        <p:spPr>
          <a:xfrm>
            <a:off x="358560" y="1500120"/>
            <a:ext cx="842580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780480" y="-72720"/>
            <a:ext cx="75708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Technologies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9" name="Google Shape;72;p12" descr=""/>
          <p:cNvPicPr/>
          <p:nvPr/>
        </p:nvPicPr>
        <p:blipFill>
          <a:blip r:embed="rId2"/>
          <a:stretch/>
        </p:blipFill>
        <p:spPr>
          <a:xfrm>
            <a:off x="3818880" y="2324520"/>
            <a:ext cx="1364400" cy="1464480"/>
          </a:xfrm>
          <a:prstGeom prst="rect">
            <a:avLst/>
          </a:prstGeom>
          <a:ln>
            <a:noFill/>
          </a:ln>
        </p:spPr>
      </p:pic>
      <p:pic>
        <p:nvPicPr>
          <p:cNvPr id="330" name="" descr=""/>
          <p:cNvPicPr/>
          <p:nvPr/>
        </p:nvPicPr>
        <p:blipFill>
          <a:blip r:embed="rId3"/>
          <a:stretch/>
        </p:blipFill>
        <p:spPr>
          <a:xfrm>
            <a:off x="905760" y="1074600"/>
            <a:ext cx="2855880" cy="79668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4"/>
          <a:stretch/>
        </p:blipFill>
        <p:spPr>
          <a:xfrm>
            <a:off x="936000" y="4183560"/>
            <a:ext cx="1871280" cy="157572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5"/>
          <a:stretch/>
        </p:blipFill>
        <p:spPr>
          <a:xfrm>
            <a:off x="5184000" y="1157400"/>
            <a:ext cx="3649320" cy="785880"/>
          </a:xfrm>
          <a:prstGeom prst="rect">
            <a:avLst/>
          </a:prstGeom>
          <a:ln>
            <a:noFill/>
          </a:ln>
        </p:spPr>
      </p:pic>
      <p:pic>
        <p:nvPicPr>
          <p:cNvPr id="333" name="" descr=""/>
          <p:cNvPicPr/>
          <p:nvPr/>
        </p:nvPicPr>
        <p:blipFill>
          <a:blip r:embed="rId6"/>
          <a:stretch/>
        </p:blipFill>
        <p:spPr>
          <a:xfrm>
            <a:off x="5814720" y="4320000"/>
            <a:ext cx="3095280" cy="154728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3384000" y="3540600"/>
            <a:ext cx="75708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hyperchain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Line 3"/>
          <p:cNvSpPr/>
          <p:nvPr/>
        </p:nvSpPr>
        <p:spPr>
          <a:xfrm>
            <a:off x="5472000" y="2880000"/>
            <a:ext cx="1211040" cy="1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4"/>
          <p:cNvSpPr/>
          <p:nvPr/>
        </p:nvSpPr>
        <p:spPr>
          <a:xfrm flipV="1">
            <a:off x="6683040" y="2160000"/>
            <a:ext cx="12960" cy="73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5"/>
          <p:cNvSpPr/>
          <p:nvPr/>
        </p:nvSpPr>
        <p:spPr>
          <a:xfrm>
            <a:off x="2376000" y="2160000"/>
            <a:ext cx="360" cy="753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6"/>
          <p:cNvSpPr/>
          <p:nvPr/>
        </p:nvSpPr>
        <p:spPr>
          <a:xfrm>
            <a:off x="2376000" y="2913480"/>
            <a:ext cx="1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7"/>
          <p:cNvSpPr/>
          <p:nvPr/>
        </p:nvSpPr>
        <p:spPr>
          <a:xfrm flipV="1">
            <a:off x="2376000" y="3312000"/>
            <a:ext cx="36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8"/>
          <p:cNvSpPr/>
          <p:nvPr/>
        </p:nvSpPr>
        <p:spPr>
          <a:xfrm>
            <a:off x="2376000" y="3312000"/>
            <a:ext cx="1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9"/>
          <p:cNvSpPr/>
          <p:nvPr/>
        </p:nvSpPr>
        <p:spPr>
          <a:xfrm>
            <a:off x="5498280" y="3357720"/>
            <a:ext cx="122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0"/>
          <p:cNvSpPr/>
          <p:nvPr/>
        </p:nvSpPr>
        <p:spPr>
          <a:xfrm flipH="1">
            <a:off x="6696000" y="3357720"/>
            <a:ext cx="12960" cy="746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12000" y="288000"/>
            <a:ext cx="5989320" cy="480780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"/>
          <p:cNvSpPr/>
          <p:nvPr/>
        </p:nvSpPr>
        <p:spPr>
          <a:xfrm>
            <a:off x="2212920" y="804240"/>
            <a:ext cx="4716720" cy="3006360"/>
          </a:xfrm>
          <a:prstGeom prst="rect">
            <a:avLst/>
          </a:prstGeom>
          <a:solidFill>
            <a:srgbClr val="f3f3f3"/>
          </a:solidFill>
          <a:ln w="1908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591840" y="4176000"/>
            <a:ext cx="8191440" cy="21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App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8404560" y="6333120"/>
            <a:ext cx="5475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745098F-D3BB-4FEA-B3DB-A476854A96E3}" type="slidenum">
              <a:rPr b="1" lang="en-IN" sz="1300" spc="-1" strike="noStrike">
                <a:solidFill>
                  <a:srgbClr val="0091e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1778040" y="527040"/>
            <a:ext cx="5457240" cy="371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2754360" y="2160000"/>
            <a:ext cx="372528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931560" y="3764520"/>
            <a:ext cx="146808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Q&amp;A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2018-09-10T20:12:47Z</dcterms:modified>
  <cp:revision>7</cp:revision>
  <dc:subject/>
  <dc:title/>
</cp:coreProperties>
</file>