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3" r:id="rId6"/>
    <p:sldId id="262" r:id="rId7"/>
    <p:sldId id="264" r:id="rId8"/>
    <p:sldId id="265" r:id="rId9"/>
    <p:sldId id="266"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9" d="100"/>
          <a:sy n="49" d="100"/>
        </p:scale>
        <p:origin x="9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5705-90EB-D9BD-0F01-6EB095547793}"/>
              </a:ext>
            </a:extLst>
          </p:cNvPr>
          <p:cNvSpPr>
            <a:spLocks noGrp="1"/>
          </p:cNvSpPr>
          <p:nvPr>
            <p:ph type="ctrTitle"/>
          </p:nvPr>
        </p:nvSpPr>
        <p:spPr/>
        <p:txBody>
          <a:bodyPr/>
          <a:lstStyle/>
          <a:p>
            <a:r>
              <a:rPr lang="en-US" sz="5400" dirty="0"/>
              <a:t>full   stack web development project</a:t>
            </a:r>
            <a:endParaRPr lang="en-IN" sz="5400" dirty="0"/>
          </a:p>
        </p:txBody>
      </p:sp>
      <p:sp>
        <p:nvSpPr>
          <p:cNvPr id="3" name="Subtitle 2">
            <a:extLst>
              <a:ext uri="{FF2B5EF4-FFF2-40B4-BE49-F238E27FC236}">
                <a16:creationId xmlns:a16="http://schemas.microsoft.com/office/drawing/2014/main" id="{9A888370-2969-2034-DA30-0930E2BCCF25}"/>
              </a:ext>
            </a:extLst>
          </p:cNvPr>
          <p:cNvSpPr>
            <a:spLocks noGrp="1"/>
          </p:cNvSpPr>
          <p:nvPr>
            <p:ph type="subTitle" idx="1"/>
          </p:nvPr>
        </p:nvSpPr>
        <p:spPr/>
        <p:txBody>
          <a:bodyPr/>
          <a:lstStyle/>
          <a:p>
            <a:r>
              <a:rPr lang="en-US" dirty="0"/>
              <a:t>RAHULSARANGA    15-05-2024</a:t>
            </a:r>
            <a:endParaRPr lang="en-PK" dirty="0"/>
          </a:p>
          <a:p>
            <a:endParaRPr lang="en-IN" dirty="0"/>
          </a:p>
        </p:txBody>
      </p:sp>
    </p:spTree>
    <p:extLst>
      <p:ext uri="{BB962C8B-B14F-4D97-AF65-F5344CB8AC3E}">
        <p14:creationId xmlns:p14="http://schemas.microsoft.com/office/powerpoint/2010/main" val="36833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57E8-3DA6-54F2-B768-ADA5569CBA57}"/>
              </a:ext>
            </a:extLst>
          </p:cNvPr>
          <p:cNvSpPr>
            <a:spLocks noGrp="1"/>
          </p:cNvSpPr>
          <p:nvPr>
            <p:ph type="title"/>
          </p:nvPr>
        </p:nvSpPr>
        <p:spPr/>
        <p:txBody>
          <a:bodyPr/>
          <a:lstStyle/>
          <a:p>
            <a:pPr algn="ctr"/>
            <a:r>
              <a:rPr lang="en-IN" dirty="0"/>
              <a:t> THE CHALLENGES FACED IN THE PROJECT</a:t>
            </a:r>
          </a:p>
        </p:txBody>
      </p:sp>
      <p:sp>
        <p:nvSpPr>
          <p:cNvPr id="3" name="Content Placeholder 2">
            <a:extLst>
              <a:ext uri="{FF2B5EF4-FFF2-40B4-BE49-F238E27FC236}">
                <a16:creationId xmlns:a16="http://schemas.microsoft.com/office/drawing/2014/main" id="{5DEEE340-D2E3-6F74-B632-1805BC753D1C}"/>
              </a:ext>
            </a:extLst>
          </p:cNvPr>
          <p:cNvSpPr>
            <a:spLocks noGrp="1"/>
          </p:cNvSpPr>
          <p:nvPr>
            <p:ph idx="1"/>
          </p:nvPr>
        </p:nvSpPr>
        <p:spPr/>
        <p:txBody>
          <a:bodyPr>
            <a:normAutofit/>
          </a:bodyPr>
          <a:lstStyle/>
          <a:p>
            <a:pPr marL="0" indent="0" algn="ctr">
              <a:buNone/>
            </a:pPr>
            <a:r>
              <a:rPr lang="en-US" sz="2800" dirty="0"/>
              <a:t>The project encountered challenges such as integrating complex third-party APIs, ensuring compatibility across multiple platforms and devices, managing large volumes of concurrent user data transactions, and optimizing performance to meet stringent response time requirements. Additionally, adapting to evolving security protocols and maintaining consistency in data synchronization posed significant hurdles throughout the development process.</a:t>
            </a:r>
            <a:endParaRPr lang="en-IN" sz="2800" dirty="0"/>
          </a:p>
        </p:txBody>
      </p:sp>
    </p:spTree>
    <p:extLst>
      <p:ext uri="{BB962C8B-B14F-4D97-AF65-F5344CB8AC3E}">
        <p14:creationId xmlns:p14="http://schemas.microsoft.com/office/powerpoint/2010/main" val="9091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D23-2D2A-6F4C-1E75-228E34981520}"/>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592C859-B66F-A33D-48C7-DC2B37A2232C}"/>
              </a:ext>
            </a:extLst>
          </p:cNvPr>
          <p:cNvSpPr>
            <a:spLocks noGrp="1"/>
          </p:cNvSpPr>
          <p:nvPr>
            <p:ph idx="1"/>
          </p:nvPr>
        </p:nvSpPr>
        <p:spPr>
          <a:xfrm>
            <a:off x="1371600" y="2286000"/>
            <a:ext cx="9601200" cy="3886200"/>
          </a:xfrm>
        </p:spPr>
        <p:txBody>
          <a:bodyPr>
            <a:noAutofit/>
          </a:bodyPr>
          <a:lstStyle/>
          <a:p>
            <a:pPr marL="0" indent="0" algn="ctr">
              <a:buNone/>
            </a:pPr>
            <a:r>
              <a:rPr lang="en-US" sz="2800" dirty="0"/>
              <a:t>In summary, the development of the open-source job portal has been a significant achievement, focusing on accessibility, scalability, and user-centric design. Throughout the project, challenges such as integration complexities and user interface refinement were successfully addressed through iterative development and community feedback. Looking ahead, continuous updates and community contributions will sustain the portal's relevance and effectiveness, fostering a vibrant ecosystem for job seekers and employers alike.</a:t>
            </a:r>
            <a:endParaRPr lang="en-IN" sz="2800" dirty="0"/>
          </a:p>
        </p:txBody>
      </p:sp>
    </p:spTree>
    <p:extLst>
      <p:ext uri="{BB962C8B-B14F-4D97-AF65-F5344CB8AC3E}">
        <p14:creationId xmlns:p14="http://schemas.microsoft.com/office/powerpoint/2010/main" val="109145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E5CD-0103-E41E-B9FD-B20008F005DE}"/>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554FCCB9-A7CF-A162-80DC-911E72AE6A53}"/>
              </a:ext>
            </a:extLst>
          </p:cNvPr>
          <p:cNvSpPr>
            <a:spLocks noGrp="1"/>
          </p:cNvSpPr>
          <p:nvPr>
            <p:ph type="subTitle" idx="1"/>
          </p:nvPr>
        </p:nvSpPr>
        <p:spPr/>
        <p:txBody>
          <a:bodyPr/>
          <a:lstStyle/>
          <a:p>
            <a:r>
              <a:rPr lang="en-IN" dirty="0"/>
              <a:t>GIT </a:t>
            </a:r>
            <a:r>
              <a:rPr lang="en-IN" dirty="0" err="1"/>
              <a:t>HUB:https</a:t>
            </a:r>
            <a:r>
              <a:rPr lang="en-IN" dirty="0"/>
              <a:t>://github.com/rahul4823/OPEN-SOURCE-JOB-</a:t>
            </a:r>
            <a:r>
              <a:rPr lang="en-IN" dirty="0" err="1"/>
              <a:t>PORTAL.git</a:t>
            </a:r>
            <a:endParaRPr lang="en-IN" dirty="0"/>
          </a:p>
        </p:txBody>
      </p:sp>
    </p:spTree>
    <p:extLst>
      <p:ext uri="{BB962C8B-B14F-4D97-AF65-F5344CB8AC3E}">
        <p14:creationId xmlns:p14="http://schemas.microsoft.com/office/powerpoint/2010/main" val="220729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3F58-182C-ECE7-6D79-2C68443D58B1}"/>
              </a:ext>
            </a:extLst>
          </p:cNvPr>
          <p:cNvSpPr>
            <a:spLocks noGrp="1"/>
          </p:cNvSpPr>
          <p:nvPr>
            <p:ph type="title"/>
          </p:nvPr>
        </p:nvSpPr>
        <p:spPr>
          <a:xfrm>
            <a:off x="765025" y="1103919"/>
            <a:ext cx="9612971" cy="1512425"/>
          </a:xfrm>
        </p:spPr>
        <p:txBody>
          <a:bodyPr>
            <a:normAutofit/>
          </a:bodyPr>
          <a:lstStyle/>
          <a:p>
            <a:r>
              <a:rPr lang="en-IN" sz="5400" b="1" dirty="0"/>
              <a:t>Introduction To Job Portal</a:t>
            </a:r>
            <a:endParaRPr lang="en-IN" sz="5400" dirty="0"/>
          </a:p>
        </p:txBody>
      </p:sp>
      <p:sp>
        <p:nvSpPr>
          <p:cNvPr id="3" name="Text Placeholder 2">
            <a:extLst>
              <a:ext uri="{FF2B5EF4-FFF2-40B4-BE49-F238E27FC236}">
                <a16:creationId xmlns:a16="http://schemas.microsoft.com/office/drawing/2014/main" id="{A77ABF45-524F-4527-E26A-A539CD746B74}"/>
              </a:ext>
            </a:extLst>
          </p:cNvPr>
          <p:cNvSpPr>
            <a:spLocks noGrp="1"/>
          </p:cNvSpPr>
          <p:nvPr>
            <p:ph type="body" idx="1"/>
          </p:nvPr>
        </p:nvSpPr>
        <p:spPr/>
        <p:txBody>
          <a:bodyPr>
            <a:normAutofit fontScale="70000" lnSpcReduction="20000"/>
          </a:bodyPr>
          <a:lstStyle/>
          <a:p>
            <a:r>
              <a:rPr kumimoji="0" lang="en-US" sz="2400" b="1" i="0" u="none" strike="noStrike" kern="1200" cap="none" spc="0" normalizeH="0" baseline="0" noProof="0" dirty="0">
                <a:ln>
                  <a:noFill/>
                </a:ln>
                <a:solidFill>
                  <a:schemeClr val="tx1"/>
                </a:solidFill>
                <a:effectLst/>
                <a:uLnTx/>
                <a:uFillTx/>
                <a:latin typeface="Arial"/>
                <a:ea typeface="+mn-ea"/>
                <a:cs typeface="+mn-cs"/>
              </a:rPr>
              <a:t>Welcome to our open-source job portal project, designed to connect job seekers with the latest job listings. This dynamic web application will offer students hands-on experience in frontend and backend development, user authentication, and job listing management</a:t>
            </a:r>
            <a:endParaRPr kumimoji="0" lang="en-IN" sz="2400" b="1" i="0" u="none" strike="noStrike" kern="1200" cap="none" spc="0" normalizeH="0" baseline="0" noProof="0" dirty="0">
              <a:ln>
                <a:noFill/>
              </a:ln>
              <a:solidFill>
                <a:schemeClr val="tx1"/>
              </a:solidFill>
              <a:effectLst/>
              <a:uLnTx/>
              <a:uFillTx/>
              <a:latin typeface="Arial"/>
              <a:ea typeface="+mn-ea"/>
              <a:cs typeface="+mn-cs"/>
            </a:endParaRPr>
          </a:p>
          <a:p>
            <a:endParaRPr lang="en-IN" dirty="0"/>
          </a:p>
        </p:txBody>
      </p:sp>
    </p:spTree>
    <p:extLst>
      <p:ext uri="{BB962C8B-B14F-4D97-AF65-F5344CB8AC3E}">
        <p14:creationId xmlns:p14="http://schemas.microsoft.com/office/powerpoint/2010/main" val="26207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7B0A-F0F3-3A8D-F914-BFA2686853B6}"/>
              </a:ext>
            </a:extLst>
          </p:cNvPr>
          <p:cNvSpPr>
            <a:spLocks noGrp="1"/>
          </p:cNvSpPr>
          <p:nvPr>
            <p:ph type="title"/>
          </p:nvPr>
        </p:nvSpPr>
        <p:spPr/>
        <p:txBody>
          <a:bodyPr/>
          <a:lstStyle/>
          <a:p>
            <a:r>
              <a:rPr lang="en-IN" dirty="0"/>
              <a:t>             FILE FOLDERS IN PROJECT</a:t>
            </a:r>
          </a:p>
        </p:txBody>
      </p:sp>
      <p:sp>
        <p:nvSpPr>
          <p:cNvPr id="3" name="Content Placeholder 2">
            <a:extLst>
              <a:ext uri="{FF2B5EF4-FFF2-40B4-BE49-F238E27FC236}">
                <a16:creationId xmlns:a16="http://schemas.microsoft.com/office/drawing/2014/main" id="{9B6CB56A-F249-775C-A50B-63DEC36C79DB}"/>
              </a:ext>
            </a:extLst>
          </p:cNvPr>
          <p:cNvSpPr>
            <a:spLocks noGrp="1"/>
          </p:cNvSpPr>
          <p:nvPr>
            <p:ph idx="1"/>
          </p:nvPr>
        </p:nvSpPr>
        <p:spPr/>
        <p:txBody>
          <a:bodyPr>
            <a:normAutofit/>
          </a:bodyPr>
          <a:lstStyle/>
          <a:p>
            <a:pPr marL="0" indent="0" algn="just">
              <a:buNone/>
            </a:pPr>
            <a:endParaRPr lang="en-US" dirty="0"/>
          </a:p>
          <a:p>
            <a:pPr marL="0" indent="0" algn="ctr">
              <a:buNone/>
            </a:pPr>
            <a:r>
              <a:rPr lang="en-US" dirty="0"/>
              <a:t>Our project includes essential files for web development HTML files such as `index.html` and `dashboard.html` form the main user interfaces for job listings and user dashboards respectively CSS files `style.css` and `dashboard.css` handle the visual presentation ensuring a cohesive design across pages JavaScript files `main.js` `dashboard.js` and potentially `login.js` manage dynamic content user interactions and authentication features These files collectively support the functionality and user experience of our job portal application</a:t>
            </a:r>
            <a:endParaRPr lang="en-IN" dirty="0"/>
          </a:p>
        </p:txBody>
      </p:sp>
    </p:spTree>
    <p:extLst>
      <p:ext uri="{BB962C8B-B14F-4D97-AF65-F5344CB8AC3E}">
        <p14:creationId xmlns:p14="http://schemas.microsoft.com/office/powerpoint/2010/main" val="193012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4C7C-F752-6DE7-E816-351F4E19738A}"/>
              </a:ext>
            </a:extLst>
          </p:cNvPr>
          <p:cNvSpPr>
            <a:spLocks noGrp="1"/>
          </p:cNvSpPr>
          <p:nvPr>
            <p:ph type="title"/>
          </p:nvPr>
        </p:nvSpPr>
        <p:spPr/>
        <p:txBody>
          <a:bodyPr/>
          <a:lstStyle/>
          <a:p>
            <a:r>
              <a:rPr lang="en-IN" dirty="0"/>
              <a:t>    FEATURES AND FUNCTIONALITY</a:t>
            </a:r>
          </a:p>
        </p:txBody>
      </p:sp>
      <p:sp>
        <p:nvSpPr>
          <p:cNvPr id="3" name="Content Placeholder 2">
            <a:extLst>
              <a:ext uri="{FF2B5EF4-FFF2-40B4-BE49-F238E27FC236}">
                <a16:creationId xmlns:a16="http://schemas.microsoft.com/office/drawing/2014/main" id="{2B05DA40-F117-B5B0-620F-B29C2908346A}"/>
              </a:ext>
            </a:extLst>
          </p:cNvPr>
          <p:cNvSpPr>
            <a:spLocks noGrp="1"/>
          </p:cNvSpPr>
          <p:nvPr>
            <p:ph idx="1"/>
          </p:nvPr>
        </p:nvSpPr>
        <p:spPr>
          <a:xfrm>
            <a:off x="1548063" y="1917030"/>
            <a:ext cx="9601200" cy="4018547"/>
          </a:xfrm>
        </p:spPr>
        <p:txBody>
          <a:bodyPr>
            <a:normAutofit fontScale="85000" lnSpcReduction="20000"/>
          </a:bodyPr>
          <a:lstStyle/>
          <a:p>
            <a:pPr marL="0" indent="0">
              <a:buNone/>
            </a:pPr>
            <a:r>
              <a:rPr lang="en-US" dirty="0"/>
              <a:t>The features and functionality of the project are designed to ensure a comprehensive and efficient user experience. Key features include:</a:t>
            </a:r>
          </a:p>
          <a:p>
            <a:pPr marL="0" indent="0">
              <a:buNone/>
            </a:pPr>
            <a:r>
              <a:rPr lang="en-US" b="1" dirty="0"/>
              <a:t>User Authentication</a:t>
            </a:r>
            <a:r>
              <a:rPr lang="en-US" dirty="0"/>
              <a:t>: Secure login and registration system to ensure data privacy and user-specific access.</a:t>
            </a:r>
          </a:p>
          <a:p>
            <a:pPr marL="0" indent="0">
              <a:buNone/>
            </a:pPr>
            <a:r>
              <a:rPr lang="en-US" b="1" dirty="0"/>
              <a:t>Data Management</a:t>
            </a:r>
            <a:r>
              <a:rPr lang="en-US" dirty="0"/>
              <a:t>: Efficient handling of user data with CRUD (Create, Read, Update, Delete) operations supported by robust database.</a:t>
            </a:r>
          </a:p>
          <a:p>
            <a:pPr marL="0" indent="0">
              <a:buNone/>
            </a:pPr>
            <a:r>
              <a:rPr lang="en-US" b="1" dirty="0"/>
              <a:t>Interactive User Interface</a:t>
            </a:r>
            <a:r>
              <a:rPr lang="en-US" dirty="0"/>
              <a:t>: A responsive and intuitive frontend that enhances user interaction and accessibility across various devices.</a:t>
            </a:r>
          </a:p>
          <a:p>
            <a:pPr marL="0" indent="0">
              <a:buNone/>
            </a:pPr>
            <a:r>
              <a:rPr lang="en-US" b="1" dirty="0"/>
              <a:t>Real-time Updates</a:t>
            </a:r>
            <a:r>
              <a:rPr lang="en-US" dirty="0"/>
              <a:t>: Live data updates and notifications to keep users informed of the latest changes and events within the application.</a:t>
            </a:r>
          </a:p>
          <a:p>
            <a:pPr marL="0" indent="0">
              <a:buNone/>
            </a:pPr>
            <a:r>
              <a:rPr lang="en-US" b="1" dirty="0"/>
              <a:t>Data Visualization</a:t>
            </a:r>
            <a:r>
              <a:rPr lang="en-US" dirty="0"/>
              <a:t>: Dynamic charts and graphs to help users easily interpret and analyze data.</a:t>
            </a:r>
          </a:p>
          <a:p>
            <a:pPr marL="0" indent="0">
              <a:buNone/>
            </a:pPr>
            <a:r>
              <a:rPr lang="en-US" b="1" dirty="0"/>
              <a:t>Scalability</a:t>
            </a:r>
            <a:r>
              <a:rPr lang="en-US" dirty="0"/>
              <a:t>: The architecture supports scaling, ensuring the application can grow with increasing user demand without compromising performance.</a:t>
            </a:r>
          </a:p>
          <a:p>
            <a:pPr marL="0" indent="0">
              <a:buNone/>
            </a:pPr>
            <a:r>
              <a:rPr lang="en-US" dirty="0"/>
              <a:t>These features collectively aim to provide a secure, efficient, and engaging platform for users.</a:t>
            </a:r>
          </a:p>
          <a:p>
            <a:endParaRPr lang="en-IN" dirty="0"/>
          </a:p>
        </p:txBody>
      </p:sp>
    </p:spTree>
    <p:extLst>
      <p:ext uri="{BB962C8B-B14F-4D97-AF65-F5344CB8AC3E}">
        <p14:creationId xmlns:p14="http://schemas.microsoft.com/office/powerpoint/2010/main" val="249964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1C3E-D1AA-7B3E-6CAC-115FF4BBDC47}"/>
              </a:ext>
            </a:extLst>
          </p:cNvPr>
          <p:cNvSpPr>
            <a:spLocks noGrp="1"/>
          </p:cNvSpPr>
          <p:nvPr>
            <p:ph type="title"/>
          </p:nvPr>
        </p:nvSpPr>
        <p:spPr>
          <a:xfrm>
            <a:off x="1644316" y="1487905"/>
            <a:ext cx="9601200" cy="4287253"/>
          </a:xfrm>
        </p:spPr>
        <p:txBody>
          <a:bodyPr>
            <a:noAutofit/>
          </a:bodyPr>
          <a:lstStyle/>
          <a:p>
            <a:pPr algn="ctr"/>
            <a:r>
              <a:rPr lang="en-IN" sz="7200" dirty="0"/>
              <a:t>THE SCREENSHOTS OF THE PROJECT OF ALL THE PAGES OF THE PROJECT</a:t>
            </a:r>
          </a:p>
        </p:txBody>
      </p:sp>
    </p:spTree>
    <p:extLst>
      <p:ext uri="{BB962C8B-B14F-4D97-AF65-F5344CB8AC3E}">
        <p14:creationId xmlns:p14="http://schemas.microsoft.com/office/powerpoint/2010/main" val="35026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93BC-9CA7-BB8B-B0B0-CEADC343BBAC}"/>
              </a:ext>
            </a:extLst>
          </p:cNvPr>
          <p:cNvSpPr>
            <a:spLocks noGrp="1"/>
          </p:cNvSpPr>
          <p:nvPr>
            <p:ph type="title"/>
          </p:nvPr>
        </p:nvSpPr>
        <p:spPr/>
        <p:txBody>
          <a:bodyPr>
            <a:normAutofit/>
          </a:bodyPr>
          <a:lstStyle/>
          <a:p>
            <a:pPr algn="ctr"/>
            <a:r>
              <a:rPr lang="en-IN" sz="3000" dirty="0"/>
              <a:t>  </a:t>
            </a:r>
            <a:r>
              <a:rPr lang="en-IN" sz="3600" dirty="0"/>
              <a:t>THE SCREEN SCREENSHOT OF THE</a:t>
            </a:r>
            <a:br>
              <a:rPr lang="en-IN" sz="3600" dirty="0"/>
            </a:br>
            <a:r>
              <a:rPr lang="en-IN" sz="3600" dirty="0"/>
              <a:t>REGISTRATION FORM</a:t>
            </a:r>
          </a:p>
        </p:txBody>
      </p:sp>
      <p:pic>
        <p:nvPicPr>
          <p:cNvPr id="5" name="Content Placeholder 4">
            <a:extLst>
              <a:ext uri="{FF2B5EF4-FFF2-40B4-BE49-F238E27FC236}">
                <a16:creationId xmlns:a16="http://schemas.microsoft.com/office/drawing/2014/main" id="{28016416-0AE9-77A4-44A2-166F4B17DB36}"/>
              </a:ext>
            </a:extLst>
          </p:cNvPr>
          <p:cNvPicPr>
            <a:picLocks noGrp="1" noChangeAspect="1"/>
          </p:cNvPicPr>
          <p:nvPr>
            <p:ph idx="1"/>
          </p:nvPr>
        </p:nvPicPr>
        <p:blipFill>
          <a:blip r:embed="rId2"/>
          <a:stretch>
            <a:fillRect/>
          </a:stretch>
        </p:blipFill>
        <p:spPr>
          <a:xfrm>
            <a:off x="2728572" y="2171700"/>
            <a:ext cx="6734856" cy="3581400"/>
          </a:xfrm>
        </p:spPr>
      </p:pic>
    </p:spTree>
    <p:extLst>
      <p:ext uri="{BB962C8B-B14F-4D97-AF65-F5344CB8AC3E}">
        <p14:creationId xmlns:p14="http://schemas.microsoft.com/office/powerpoint/2010/main" val="405430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1D43-A684-FD3F-D417-837B09F4CF56}"/>
              </a:ext>
            </a:extLst>
          </p:cNvPr>
          <p:cNvSpPr>
            <a:spLocks noGrp="1"/>
          </p:cNvSpPr>
          <p:nvPr>
            <p:ph type="title"/>
          </p:nvPr>
        </p:nvSpPr>
        <p:spPr/>
        <p:txBody>
          <a:bodyPr/>
          <a:lstStyle/>
          <a:p>
            <a:r>
              <a:rPr lang="en-IN" dirty="0"/>
              <a:t>THE SCREENSHOT OF THE LOGIN PAGE</a:t>
            </a:r>
          </a:p>
        </p:txBody>
      </p:sp>
      <p:pic>
        <p:nvPicPr>
          <p:cNvPr id="5" name="Content Placeholder 4">
            <a:extLst>
              <a:ext uri="{FF2B5EF4-FFF2-40B4-BE49-F238E27FC236}">
                <a16:creationId xmlns:a16="http://schemas.microsoft.com/office/drawing/2014/main" id="{E9BE7F8F-5BF7-946A-C92A-F587E2AFEBCB}"/>
              </a:ext>
            </a:extLst>
          </p:cNvPr>
          <p:cNvPicPr>
            <a:picLocks noGrp="1" noChangeAspect="1"/>
          </p:cNvPicPr>
          <p:nvPr>
            <p:ph idx="1"/>
          </p:nvPr>
        </p:nvPicPr>
        <p:blipFill>
          <a:blip r:embed="rId2"/>
          <a:stretch>
            <a:fillRect/>
          </a:stretch>
        </p:blipFill>
        <p:spPr>
          <a:xfrm>
            <a:off x="2804772" y="2286000"/>
            <a:ext cx="6734856" cy="3581400"/>
          </a:xfrm>
        </p:spPr>
      </p:pic>
    </p:spTree>
    <p:extLst>
      <p:ext uri="{BB962C8B-B14F-4D97-AF65-F5344CB8AC3E}">
        <p14:creationId xmlns:p14="http://schemas.microsoft.com/office/powerpoint/2010/main" val="314778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D7F9-7031-1603-941A-436EA59AA9D9}"/>
              </a:ext>
            </a:extLst>
          </p:cNvPr>
          <p:cNvSpPr>
            <a:spLocks noGrp="1"/>
          </p:cNvSpPr>
          <p:nvPr>
            <p:ph type="title"/>
          </p:nvPr>
        </p:nvSpPr>
        <p:spPr/>
        <p:txBody>
          <a:bodyPr/>
          <a:lstStyle/>
          <a:p>
            <a:pPr algn="ctr"/>
            <a:r>
              <a:rPr lang="en-IN" dirty="0"/>
              <a:t>THE SCREENSHORT OF HOME PAGE</a:t>
            </a:r>
          </a:p>
        </p:txBody>
      </p:sp>
      <p:pic>
        <p:nvPicPr>
          <p:cNvPr id="5" name="Content Placeholder 4">
            <a:extLst>
              <a:ext uri="{FF2B5EF4-FFF2-40B4-BE49-F238E27FC236}">
                <a16:creationId xmlns:a16="http://schemas.microsoft.com/office/drawing/2014/main" id="{C0326302-B6F4-5C6A-7A55-A6F19C90EEA0}"/>
              </a:ext>
            </a:extLst>
          </p:cNvPr>
          <p:cNvPicPr>
            <a:picLocks noGrp="1" noChangeAspect="1"/>
          </p:cNvPicPr>
          <p:nvPr>
            <p:ph idx="1"/>
          </p:nvPr>
        </p:nvPicPr>
        <p:blipFill>
          <a:blip r:embed="rId2"/>
          <a:stretch>
            <a:fillRect/>
          </a:stretch>
        </p:blipFill>
        <p:spPr>
          <a:xfrm>
            <a:off x="2804772" y="2286000"/>
            <a:ext cx="6734856" cy="3581400"/>
          </a:xfrm>
        </p:spPr>
      </p:pic>
    </p:spTree>
    <p:extLst>
      <p:ext uri="{BB962C8B-B14F-4D97-AF65-F5344CB8AC3E}">
        <p14:creationId xmlns:p14="http://schemas.microsoft.com/office/powerpoint/2010/main" val="93324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6912-B967-BCA1-F174-09B538314BE9}"/>
              </a:ext>
            </a:extLst>
          </p:cNvPr>
          <p:cNvSpPr>
            <a:spLocks noGrp="1"/>
          </p:cNvSpPr>
          <p:nvPr>
            <p:ph type="title"/>
          </p:nvPr>
        </p:nvSpPr>
        <p:spPr/>
        <p:txBody>
          <a:bodyPr/>
          <a:lstStyle/>
          <a:p>
            <a:pPr algn="ctr"/>
            <a:r>
              <a:rPr lang="en-IN" dirty="0"/>
              <a:t>THE SCREENSHORT OF THE DASHBOARD PAGE</a:t>
            </a:r>
          </a:p>
        </p:txBody>
      </p:sp>
      <p:pic>
        <p:nvPicPr>
          <p:cNvPr id="5" name="Content Placeholder 4">
            <a:extLst>
              <a:ext uri="{FF2B5EF4-FFF2-40B4-BE49-F238E27FC236}">
                <a16:creationId xmlns:a16="http://schemas.microsoft.com/office/drawing/2014/main" id="{D6719132-4D49-8CC3-7E2B-1B17FC31C1A3}"/>
              </a:ext>
            </a:extLst>
          </p:cNvPr>
          <p:cNvPicPr>
            <a:picLocks noGrp="1" noChangeAspect="1"/>
          </p:cNvPicPr>
          <p:nvPr>
            <p:ph idx="1"/>
          </p:nvPr>
        </p:nvPicPr>
        <p:blipFill>
          <a:blip r:embed="rId2"/>
          <a:stretch>
            <a:fillRect/>
          </a:stretch>
        </p:blipFill>
        <p:spPr>
          <a:xfrm>
            <a:off x="2804772" y="2286000"/>
            <a:ext cx="6734856" cy="3581400"/>
          </a:xfrm>
        </p:spPr>
      </p:pic>
    </p:spTree>
    <p:extLst>
      <p:ext uri="{BB962C8B-B14F-4D97-AF65-F5344CB8AC3E}">
        <p14:creationId xmlns:p14="http://schemas.microsoft.com/office/powerpoint/2010/main" val="2065603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{DC1568F0-C4FD-4B31-8690-5EA557F59879}tf10001105</Template>
  <TotalTime>114</TotalTime>
  <Words>514</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Book</vt:lpstr>
      <vt:lpstr>Crop</vt:lpstr>
      <vt:lpstr>full   stack web development project</vt:lpstr>
      <vt:lpstr>Introduction To Job Portal</vt:lpstr>
      <vt:lpstr>             FILE FOLDERS IN PROJECT</vt:lpstr>
      <vt:lpstr>    FEATURES AND FUNCTIONALITY</vt:lpstr>
      <vt:lpstr>THE SCREENSHOTS OF THE PROJECT OF ALL THE PAGES OF THE PROJECT</vt:lpstr>
      <vt:lpstr>  THE SCREEN SCREENSHOT OF THE REGISTRATION FORM</vt:lpstr>
      <vt:lpstr>THE SCREENSHOT OF THE LOGIN PAGE</vt:lpstr>
      <vt:lpstr>THE SCREENSHORT OF HOME PAGE</vt:lpstr>
      <vt:lpstr>THE SCREENSHORT OF THE DASHBOARD PAGE</vt:lpstr>
      <vt:lpstr> THE CHALLENGES FACED IN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Rahul</dc:creator>
  <cp:lastModifiedBy>Arun Rahul</cp:lastModifiedBy>
  <cp:revision>1</cp:revision>
  <dcterms:created xsi:type="dcterms:W3CDTF">2024-06-15T05:29:03Z</dcterms:created>
  <dcterms:modified xsi:type="dcterms:W3CDTF">2024-06-15T07:26:55Z</dcterms:modified>
</cp:coreProperties>
</file>