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64AAF-DE16-4C19-A441-872CD99C9628}" v="42" dt="2023-02-05T05:48:32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5AF7-0F72-88DE-5B74-232641BE5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35669-30A7-675A-87E9-A0CAA51A7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2B67-229D-2F5B-75DA-014B2CEC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921B-44AD-45A4-A19C-E3F0E5E6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6F62-68C0-E3E6-722E-BDC2B9F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780D-A786-A817-898B-6FAF11E0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46C0A-52D6-381C-E386-764E4745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3CD8-9552-CAEF-5623-B48645E2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508D-7699-7299-FE12-93E8194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93DA-AEEB-477D-F59C-F93659E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F2567-7B7D-0B1D-F219-C456143E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9AA09-2BDA-BABF-655D-572777A0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A6CC3-5E39-00F6-E495-BDFF5BE6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52A7-B344-AE16-5A7A-67878840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4B15-41E6-F5A3-5854-E4F075E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565-41F1-BFDA-F2CC-7F8AB5F0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1500-74AC-30FD-9A02-5BEAC46A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E6BA-3479-0061-6704-B74319F4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02B4-5BB3-BB3E-494B-702FB2A9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2225-05C1-3944-EFA6-C75BE4B1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ECE2-B9C5-DD66-1F57-FA610B5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774D-5881-3A62-0839-7FFEABE5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9737-350E-B3D5-769E-3E85F1B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5EB7-1A77-C138-6F97-6DB9A83F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415F-7BE4-F9A8-DBE0-7E4EB548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E1A-906B-CE5A-F0EB-48592EB4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48E7-D078-F60B-09A5-057075FC1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383DB-84E5-3E7B-DE26-AEDF53C2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286A-A741-E049-20C3-9BB1271B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8A8C-DEAA-B995-0270-CE848C5C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CE0E-40D3-DEB1-2A0D-6821B28E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6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920-7521-29DC-286B-D6BFFAA4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CA45-24A2-4E18-8A6D-3864081E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9A81-DFC5-7B97-A82E-13BF0A0C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FBCB1-80A7-4C38-DD4C-0776D5C72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D0A8A-EFE5-AF4C-44DA-920474841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518E1-0D54-3547-4352-0125B17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DD018-1271-DA21-C1A9-D25283D1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B7F64-1505-6798-E869-26DFDEB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E985-AA2A-608D-8C9C-9EB4E170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BBA9F-B5A1-5003-015A-878BEBA7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B3FB-8157-8927-F53F-4A9E52B9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E92FE-2BF2-AA69-A45D-B2B20661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6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5A78B-AD2A-67D8-251D-B024C6F4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02BD1-EDAD-DC76-DA4C-FFF761B7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99928-1708-3717-FFF9-A2988FA9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6FA-A777-DBAA-1A6D-C9EA228B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D626-58AF-CEE2-886D-C900FD8B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A588-81CA-EF7E-0607-A3AEF2B3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C049-AFA2-8687-F24F-22E6EE5E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A355C-E0DA-5627-8680-CD6F3A14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4E0E-1AB0-BC6A-BFB3-A8C8DC98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50C8-CFC9-541D-3363-7257F859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03E09-FC37-A456-D107-EBCC38C12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9F0D-CD70-6DC8-36C0-836E8DB7A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2B199-6924-627D-FC0F-D4889983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038F-E441-05F5-20E8-135BFEB8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8E0F-743C-C70F-E7DD-13C83280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3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8839C-EE40-041F-3725-FE5223BE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021A-FAB9-6FDA-1077-5C51D417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9E6A-8B1A-BD45-5132-32B07D312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CDC7-5A5A-42E4-9401-ACE6EFFF80E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44FB-456F-CCAD-8555-52C132E19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65E2-D47C-717B-4A3E-3D034FAC0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3065E-63BE-437B-BF97-2F2D35607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3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B8B88-986B-9753-87F5-79DF0EDC5DCD}"/>
              </a:ext>
            </a:extLst>
          </p:cNvPr>
          <p:cNvSpPr/>
          <p:nvPr/>
        </p:nvSpPr>
        <p:spPr>
          <a:xfrm>
            <a:off x="4021394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D6B2C-7FFC-BAE2-5809-6697DC1FF66E}"/>
              </a:ext>
            </a:extLst>
          </p:cNvPr>
          <p:cNvSpPr/>
          <p:nvPr/>
        </p:nvSpPr>
        <p:spPr>
          <a:xfrm>
            <a:off x="6408174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AC7F3-72C3-2BF3-5ADF-3DF6586B1913}"/>
              </a:ext>
            </a:extLst>
          </p:cNvPr>
          <p:cNvSpPr/>
          <p:nvPr/>
        </p:nvSpPr>
        <p:spPr>
          <a:xfrm>
            <a:off x="1474839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A3225-4017-0863-1CAB-0528816388F8}"/>
              </a:ext>
            </a:extLst>
          </p:cNvPr>
          <p:cNvSpPr/>
          <p:nvPr/>
        </p:nvSpPr>
        <p:spPr>
          <a:xfrm>
            <a:off x="9109587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DF8B4-1FE5-FD89-F1D9-15B42E8F9941}"/>
              </a:ext>
            </a:extLst>
          </p:cNvPr>
          <p:cNvCxnSpPr>
            <a:cxnSpLocks/>
          </p:cNvCxnSpPr>
          <p:nvPr/>
        </p:nvCxnSpPr>
        <p:spPr>
          <a:xfrm>
            <a:off x="936523" y="796413"/>
            <a:ext cx="10026445" cy="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A33E3-F26F-4712-3979-0E4A5231C34B}"/>
              </a:ext>
            </a:extLst>
          </p:cNvPr>
          <p:cNvCxnSpPr>
            <a:cxnSpLocks/>
          </p:cNvCxnSpPr>
          <p:nvPr/>
        </p:nvCxnSpPr>
        <p:spPr>
          <a:xfrm>
            <a:off x="1140541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904521-0D91-201B-DF1F-39B11219A0A8}"/>
              </a:ext>
            </a:extLst>
          </p:cNvPr>
          <p:cNvCxnSpPr>
            <a:cxnSpLocks/>
          </p:cNvCxnSpPr>
          <p:nvPr/>
        </p:nvCxnSpPr>
        <p:spPr>
          <a:xfrm>
            <a:off x="8490153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60C241-7441-4A53-6B61-4DD4359A849E}"/>
              </a:ext>
            </a:extLst>
          </p:cNvPr>
          <p:cNvCxnSpPr>
            <a:cxnSpLocks/>
          </p:cNvCxnSpPr>
          <p:nvPr/>
        </p:nvCxnSpPr>
        <p:spPr>
          <a:xfrm>
            <a:off x="5949745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D85E-EF07-BD7C-D2D0-69628CF27F51}"/>
              </a:ext>
            </a:extLst>
          </p:cNvPr>
          <p:cNvCxnSpPr>
            <a:cxnSpLocks/>
          </p:cNvCxnSpPr>
          <p:nvPr/>
        </p:nvCxnSpPr>
        <p:spPr>
          <a:xfrm>
            <a:off x="3436374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93400C-1D2A-5DAA-29BA-B632740CBCC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40541" y="3161071"/>
            <a:ext cx="334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7082B0-4B6D-F7DC-6E66-6A61FB06E0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90153" y="3161071"/>
            <a:ext cx="619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465EB-5F1D-E1CC-07F8-8F808C3FB85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949745" y="3161071"/>
            <a:ext cx="458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C67292-FAAB-9088-BBC1-F39934D18D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36374" y="3161071"/>
            <a:ext cx="585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035091-044C-F3BA-C005-59E2657BF770}"/>
              </a:ext>
            </a:extLst>
          </p:cNvPr>
          <p:cNvSpPr txBox="1"/>
          <p:nvPr/>
        </p:nvSpPr>
        <p:spPr>
          <a:xfrm>
            <a:off x="1439197" y="2976405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01C7A-9A17-2D47-8E18-434761A6411A}"/>
              </a:ext>
            </a:extLst>
          </p:cNvPr>
          <p:cNvSpPr txBox="1"/>
          <p:nvPr/>
        </p:nvSpPr>
        <p:spPr>
          <a:xfrm>
            <a:off x="6424150" y="2944139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6D586-BE6C-DE84-481A-ACF2035FB730}"/>
              </a:ext>
            </a:extLst>
          </p:cNvPr>
          <p:cNvSpPr txBox="1"/>
          <p:nvPr/>
        </p:nvSpPr>
        <p:spPr>
          <a:xfrm>
            <a:off x="4004186" y="2944139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B2F2D-8E91-6B63-1480-D1B24A98D02C}"/>
              </a:ext>
            </a:extLst>
          </p:cNvPr>
          <p:cNvSpPr txBox="1"/>
          <p:nvPr/>
        </p:nvSpPr>
        <p:spPr>
          <a:xfrm>
            <a:off x="9107127" y="2976405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6D384-ED34-FE47-C298-81A79C549B56}"/>
              </a:ext>
            </a:extLst>
          </p:cNvPr>
          <p:cNvSpPr txBox="1"/>
          <p:nvPr/>
        </p:nvSpPr>
        <p:spPr>
          <a:xfrm>
            <a:off x="1472995" y="203081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9FA0C4-EBB7-9935-498F-340FB10BA14D}"/>
              </a:ext>
            </a:extLst>
          </p:cNvPr>
          <p:cNvSpPr txBox="1"/>
          <p:nvPr/>
        </p:nvSpPr>
        <p:spPr>
          <a:xfrm>
            <a:off x="6425994" y="1978742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3AC9E2-5E4B-9405-AADF-2EA0BE1B4BFC}"/>
              </a:ext>
            </a:extLst>
          </p:cNvPr>
          <p:cNvSpPr txBox="1"/>
          <p:nvPr/>
        </p:nvSpPr>
        <p:spPr>
          <a:xfrm>
            <a:off x="9088079" y="203081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1DB478-2E76-184C-38A2-5DF30863687F}"/>
              </a:ext>
            </a:extLst>
          </p:cNvPr>
          <p:cNvSpPr txBox="1"/>
          <p:nvPr/>
        </p:nvSpPr>
        <p:spPr>
          <a:xfrm>
            <a:off x="3989438" y="1984957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842C3-3B22-7D17-0099-F94F30AB4251}"/>
              </a:ext>
            </a:extLst>
          </p:cNvPr>
          <p:cNvSpPr txBox="1"/>
          <p:nvPr/>
        </p:nvSpPr>
        <p:spPr>
          <a:xfrm>
            <a:off x="2595715" y="1978742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A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1E8E8-6807-35AC-2BE6-B62BF5559E70}"/>
              </a:ext>
            </a:extLst>
          </p:cNvPr>
          <p:cNvSpPr txBox="1"/>
          <p:nvPr/>
        </p:nvSpPr>
        <p:spPr>
          <a:xfrm>
            <a:off x="5135200" y="2003774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B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4B196A-8D31-1E01-4D77-D5E4CCD7B2F4}"/>
              </a:ext>
            </a:extLst>
          </p:cNvPr>
          <p:cNvSpPr txBox="1"/>
          <p:nvPr/>
        </p:nvSpPr>
        <p:spPr>
          <a:xfrm>
            <a:off x="5026127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B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E18E79-A927-F5ED-F35B-4029F16A9C57}"/>
              </a:ext>
            </a:extLst>
          </p:cNvPr>
          <p:cNvSpPr txBox="1"/>
          <p:nvPr/>
        </p:nvSpPr>
        <p:spPr>
          <a:xfrm>
            <a:off x="2492630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A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A3BFF-ADF2-32DD-9912-C4782414C351}"/>
              </a:ext>
            </a:extLst>
          </p:cNvPr>
          <p:cNvSpPr txBox="1"/>
          <p:nvPr/>
        </p:nvSpPr>
        <p:spPr>
          <a:xfrm>
            <a:off x="7485419" y="1981200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C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ED1BFA-6EE8-2454-86D6-86D98B28B861}"/>
              </a:ext>
            </a:extLst>
          </p:cNvPr>
          <p:cNvSpPr txBox="1"/>
          <p:nvPr/>
        </p:nvSpPr>
        <p:spPr>
          <a:xfrm>
            <a:off x="10172086" y="203081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D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DC874-4CB6-6487-AFCC-E97E7131FCC6}"/>
              </a:ext>
            </a:extLst>
          </p:cNvPr>
          <p:cNvSpPr txBox="1"/>
          <p:nvPr/>
        </p:nvSpPr>
        <p:spPr>
          <a:xfrm>
            <a:off x="7430728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C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46E074-C41B-E816-AD7B-97243E35A651}"/>
              </a:ext>
            </a:extLst>
          </p:cNvPr>
          <p:cNvSpPr txBox="1"/>
          <p:nvPr/>
        </p:nvSpPr>
        <p:spPr>
          <a:xfrm>
            <a:off x="10172086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D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463B17-0605-497E-D1D6-44248CB19E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5407" y="3991897"/>
            <a:ext cx="2084439" cy="698090"/>
          </a:xfrm>
          <a:prstGeom prst="bentConnector3">
            <a:avLst>
              <a:gd name="adj1" fmla="val -990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B6131D6-221F-E391-DED8-7565F8B7FD98}"/>
              </a:ext>
            </a:extLst>
          </p:cNvPr>
          <p:cNvCxnSpPr>
            <a:endCxn id="33" idx="1"/>
          </p:cNvCxnSpPr>
          <p:nvPr/>
        </p:nvCxnSpPr>
        <p:spPr>
          <a:xfrm rot="5400000" flipH="1" flipV="1">
            <a:off x="-73053" y="3143939"/>
            <a:ext cx="2474508" cy="6175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840A76-2D8A-5E7F-34AB-1629CA03A287}"/>
              </a:ext>
            </a:extLst>
          </p:cNvPr>
          <p:cNvCxnSpPr>
            <a:cxnSpLocks/>
          </p:cNvCxnSpPr>
          <p:nvPr/>
        </p:nvCxnSpPr>
        <p:spPr>
          <a:xfrm>
            <a:off x="2935082" y="2201805"/>
            <a:ext cx="304801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EC5D8-C19E-571B-6697-902D3444B7CB}"/>
              </a:ext>
            </a:extLst>
          </p:cNvPr>
          <p:cNvCxnSpPr>
            <a:cxnSpLocks/>
          </p:cNvCxnSpPr>
          <p:nvPr/>
        </p:nvCxnSpPr>
        <p:spPr>
          <a:xfrm>
            <a:off x="5486400" y="2226697"/>
            <a:ext cx="304801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D867DF-A3A5-D256-1BDF-7ED5272F47D1}"/>
              </a:ext>
            </a:extLst>
          </p:cNvPr>
          <p:cNvCxnSpPr>
            <a:cxnSpLocks/>
          </p:cNvCxnSpPr>
          <p:nvPr/>
        </p:nvCxnSpPr>
        <p:spPr>
          <a:xfrm>
            <a:off x="5498993" y="4010054"/>
            <a:ext cx="13980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F2B6C5-26AE-27F4-B988-9DE876FD16BD}"/>
              </a:ext>
            </a:extLst>
          </p:cNvPr>
          <p:cNvCxnSpPr>
            <a:cxnSpLocks/>
          </p:cNvCxnSpPr>
          <p:nvPr/>
        </p:nvCxnSpPr>
        <p:spPr>
          <a:xfrm>
            <a:off x="3239883" y="2188440"/>
            <a:ext cx="13982" cy="3285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2C87A1-5010-0E62-288A-DE4E6EBC9EF4}"/>
              </a:ext>
            </a:extLst>
          </p:cNvPr>
          <p:cNvCxnSpPr>
            <a:cxnSpLocks/>
          </p:cNvCxnSpPr>
          <p:nvPr/>
        </p:nvCxnSpPr>
        <p:spPr>
          <a:xfrm>
            <a:off x="5787200" y="2198272"/>
            <a:ext cx="16594" cy="2609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Flowchart: Delay 85">
            <a:extLst>
              <a:ext uri="{FF2B5EF4-FFF2-40B4-BE49-F238E27FC236}">
                <a16:creationId xmlns:a16="http://schemas.microsoft.com/office/drawing/2014/main" id="{C98275F0-10A1-2CF3-75E7-9DAD5B2C1B2C}"/>
              </a:ext>
            </a:extLst>
          </p:cNvPr>
          <p:cNvSpPr/>
          <p:nvPr/>
        </p:nvSpPr>
        <p:spPr>
          <a:xfrm>
            <a:off x="3545912" y="4955995"/>
            <a:ext cx="828671" cy="698090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ED511D-F769-82C1-B541-26424F0582DB}"/>
              </a:ext>
            </a:extLst>
          </p:cNvPr>
          <p:cNvCxnSpPr>
            <a:cxnSpLocks/>
          </p:cNvCxnSpPr>
          <p:nvPr/>
        </p:nvCxnSpPr>
        <p:spPr>
          <a:xfrm>
            <a:off x="3239883" y="5474193"/>
            <a:ext cx="306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4B85160-DE09-5C0B-5BEA-B456B87EEA18}"/>
              </a:ext>
            </a:extLst>
          </p:cNvPr>
          <p:cNvCxnSpPr>
            <a:cxnSpLocks/>
          </p:cNvCxnSpPr>
          <p:nvPr/>
        </p:nvCxnSpPr>
        <p:spPr>
          <a:xfrm flipH="1">
            <a:off x="3480619" y="4807974"/>
            <a:ext cx="23508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6E2142C-BAC6-C13F-820B-4DA7D569FE21}"/>
              </a:ext>
            </a:extLst>
          </p:cNvPr>
          <p:cNvCxnSpPr/>
          <p:nvPr/>
        </p:nvCxnSpPr>
        <p:spPr>
          <a:xfrm>
            <a:off x="3480619" y="4807974"/>
            <a:ext cx="0" cy="393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383393-CD2D-BAB7-763A-3E6188B9B01C}"/>
              </a:ext>
            </a:extLst>
          </p:cNvPr>
          <p:cNvCxnSpPr>
            <a:cxnSpLocks/>
          </p:cNvCxnSpPr>
          <p:nvPr/>
        </p:nvCxnSpPr>
        <p:spPr>
          <a:xfrm>
            <a:off x="3480619" y="5201265"/>
            <a:ext cx="1095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2137605-FF85-F365-C88C-2FB925BF58E6}"/>
              </a:ext>
            </a:extLst>
          </p:cNvPr>
          <p:cNvCxnSpPr>
            <a:cxnSpLocks/>
          </p:cNvCxnSpPr>
          <p:nvPr/>
        </p:nvCxnSpPr>
        <p:spPr>
          <a:xfrm flipH="1">
            <a:off x="5634800" y="4010054"/>
            <a:ext cx="4000" cy="1674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59D4AE0-43ED-9B7A-043C-6A8E430EDAF9}"/>
              </a:ext>
            </a:extLst>
          </p:cNvPr>
          <p:cNvCxnSpPr>
            <a:cxnSpLocks/>
          </p:cNvCxnSpPr>
          <p:nvPr/>
        </p:nvCxnSpPr>
        <p:spPr>
          <a:xfrm>
            <a:off x="2357899" y="4689987"/>
            <a:ext cx="0" cy="12781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Flowchart: Delay 115">
            <a:extLst>
              <a:ext uri="{FF2B5EF4-FFF2-40B4-BE49-F238E27FC236}">
                <a16:creationId xmlns:a16="http://schemas.microsoft.com/office/drawing/2014/main" id="{E2F02856-EEA3-6F31-FADD-57C9706DA178}"/>
              </a:ext>
            </a:extLst>
          </p:cNvPr>
          <p:cNvSpPr/>
          <p:nvPr/>
        </p:nvSpPr>
        <p:spPr>
          <a:xfrm>
            <a:off x="5993838" y="5525728"/>
            <a:ext cx="828671" cy="698090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43817DA-3356-136E-2303-81C606BBC474}"/>
              </a:ext>
            </a:extLst>
          </p:cNvPr>
          <p:cNvCxnSpPr>
            <a:cxnSpLocks/>
          </p:cNvCxnSpPr>
          <p:nvPr/>
        </p:nvCxnSpPr>
        <p:spPr>
          <a:xfrm flipV="1">
            <a:off x="5624895" y="5684810"/>
            <a:ext cx="395209" cy="56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5F453D1-DEA6-2BEC-E5CB-7F20829B0FCA}"/>
              </a:ext>
            </a:extLst>
          </p:cNvPr>
          <p:cNvCxnSpPr/>
          <p:nvPr/>
        </p:nvCxnSpPr>
        <p:spPr>
          <a:xfrm>
            <a:off x="2357899" y="5968181"/>
            <a:ext cx="36359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C7C6CCC-8890-163F-C3D0-DC471314BB3E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374583" y="5305040"/>
            <a:ext cx="479169" cy="800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66D614E-D6E2-BA61-52AB-A9BA32391C87}"/>
              </a:ext>
            </a:extLst>
          </p:cNvPr>
          <p:cNvCxnSpPr>
            <a:stCxn id="116" idx="3"/>
          </p:cNvCxnSpPr>
          <p:nvPr/>
        </p:nvCxnSpPr>
        <p:spPr>
          <a:xfrm flipH="1" flipV="1">
            <a:off x="5135200" y="5329084"/>
            <a:ext cx="1687309" cy="545689"/>
          </a:xfrm>
          <a:prstGeom prst="bentConnector3">
            <a:avLst>
              <a:gd name="adj1" fmla="val -135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CB36BC-C4F9-713B-76A7-FBF884BF8C70}"/>
              </a:ext>
            </a:extLst>
          </p:cNvPr>
          <p:cNvCxnSpPr>
            <a:cxnSpLocks/>
          </p:cNvCxnSpPr>
          <p:nvPr/>
        </p:nvCxnSpPr>
        <p:spPr>
          <a:xfrm>
            <a:off x="5135200" y="5329084"/>
            <a:ext cx="0" cy="776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Flowchart: Stored Data 141">
            <a:extLst>
              <a:ext uri="{FF2B5EF4-FFF2-40B4-BE49-F238E27FC236}">
                <a16:creationId xmlns:a16="http://schemas.microsoft.com/office/drawing/2014/main" id="{9A7B2760-4C5B-76FE-DD04-2BC49F15A334}"/>
              </a:ext>
            </a:extLst>
          </p:cNvPr>
          <p:cNvSpPr/>
          <p:nvPr/>
        </p:nvSpPr>
        <p:spPr>
          <a:xfrm rot="16200000">
            <a:off x="4728124" y="5955533"/>
            <a:ext cx="579649" cy="723834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A72506F-5284-7ABB-6B2C-43D6FBE6DE14}"/>
              </a:ext>
            </a:extLst>
          </p:cNvPr>
          <p:cNvCxnSpPr>
            <a:cxnSpLocks/>
            <a:stCxn id="142" idx="1"/>
          </p:cNvCxnSpPr>
          <p:nvPr/>
        </p:nvCxnSpPr>
        <p:spPr>
          <a:xfrm rot="5400000" flipH="1">
            <a:off x="1929141" y="3518467"/>
            <a:ext cx="1651280" cy="4526336"/>
          </a:xfrm>
          <a:prstGeom prst="bentConnector4">
            <a:avLst>
              <a:gd name="adj1" fmla="val -6699"/>
              <a:gd name="adj2" fmla="val 532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2E151F77-E096-A99F-3C39-C27D2D66B7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94" y="1474400"/>
            <a:ext cx="3881323" cy="3057369"/>
          </a:xfrm>
          <a:prstGeom prst="bentConnector3">
            <a:avLst>
              <a:gd name="adj1" fmla="val 9990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6898FD0-AF73-5DD4-5143-C7CA095007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648" y="1435227"/>
            <a:ext cx="1107202" cy="3992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Flowchart: Delay 182">
            <a:extLst>
              <a:ext uri="{FF2B5EF4-FFF2-40B4-BE49-F238E27FC236}">
                <a16:creationId xmlns:a16="http://schemas.microsoft.com/office/drawing/2014/main" id="{D0A327BA-C4ED-28DE-0BC0-55138ECADFC0}"/>
              </a:ext>
            </a:extLst>
          </p:cNvPr>
          <p:cNvSpPr/>
          <p:nvPr/>
        </p:nvSpPr>
        <p:spPr>
          <a:xfrm>
            <a:off x="7428882" y="4841850"/>
            <a:ext cx="828671" cy="698090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A07FF039-BD46-BC2E-8390-0A5D5AF12066}"/>
              </a:ext>
            </a:extLst>
          </p:cNvPr>
          <p:cNvCxnSpPr>
            <a:cxnSpLocks/>
          </p:cNvCxnSpPr>
          <p:nvPr/>
        </p:nvCxnSpPr>
        <p:spPr>
          <a:xfrm>
            <a:off x="7034632" y="5317034"/>
            <a:ext cx="450787" cy="92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4271488-3C58-BCDA-3091-1BECC98762A3}"/>
              </a:ext>
            </a:extLst>
          </p:cNvPr>
          <p:cNvCxnSpPr>
            <a:cxnSpLocks/>
          </p:cNvCxnSpPr>
          <p:nvPr/>
        </p:nvCxnSpPr>
        <p:spPr>
          <a:xfrm>
            <a:off x="8177981" y="4021479"/>
            <a:ext cx="0" cy="591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1183EFE-1397-1375-EDEF-2B32C902469E}"/>
              </a:ext>
            </a:extLst>
          </p:cNvPr>
          <p:cNvCxnSpPr>
            <a:cxnSpLocks/>
          </p:cNvCxnSpPr>
          <p:nvPr/>
        </p:nvCxnSpPr>
        <p:spPr>
          <a:xfrm>
            <a:off x="7873180" y="4021479"/>
            <a:ext cx="304801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68BE6B76-F9CD-4AC8-8D6A-ABA90EA66DD8}"/>
              </a:ext>
            </a:extLst>
          </p:cNvPr>
          <p:cNvCxnSpPr>
            <a:cxnSpLocks/>
          </p:cNvCxnSpPr>
          <p:nvPr/>
        </p:nvCxnSpPr>
        <p:spPr>
          <a:xfrm flipH="1">
            <a:off x="7136387" y="4612922"/>
            <a:ext cx="1041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56AE436B-45F0-6DF4-B31B-530E7045EE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96226" y="4777422"/>
            <a:ext cx="566970" cy="2604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Flowchart: Delay 205">
            <a:extLst>
              <a:ext uri="{FF2B5EF4-FFF2-40B4-BE49-F238E27FC236}">
                <a16:creationId xmlns:a16="http://schemas.microsoft.com/office/drawing/2014/main" id="{136C0A23-D568-F2FE-AFC7-0E13458F8995}"/>
              </a:ext>
            </a:extLst>
          </p:cNvPr>
          <p:cNvSpPr/>
          <p:nvPr/>
        </p:nvSpPr>
        <p:spPr>
          <a:xfrm>
            <a:off x="7520909" y="6027174"/>
            <a:ext cx="828671" cy="698090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Flowchart: Delay 206">
            <a:extLst>
              <a:ext uri="{FF2B5EF4-FFF2-40B4-BE49-F238E27FC236}">
                <a16:creationId xmlns:a16="http://schemas.microsoft.com/office/drawing/2014/main" id="{303BE1BD-3555-C310-E557-401D39A440F7}"/>
              </a:ext>
            </a:extLst>
          </p:cNvPr>
          <p:cNvSpPr/>
          <p:nvPr/>
        </p:nvSpPr>
        <p:spPr>
          <a:xfrm>
            <a:off x="8799870" y="5329084"/>
            <a:ext cx="828671" cy="698090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13F426B-80EC-FA06-436E-08F5E32E078A}"/>
              </a:ext>
            </a:extLst>
          </p:cNvPr>
          <p:cNvCxnSpPr/>
          <p:nvPr/>
        </p:nvCxnSpPr>
        <p:spPr>
          <a:xfrm>
            <a:off x="7293023" y="6204152"/>
            <a:ext cx="2338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E352A2E-2766-3A11-63BA-C02ED7335CB7}"/>
              </a:ext>
            </a:extLst>
          </p:cNvPr>
          <p:cNvCxnSpPr>
            <a:cxnSpLocks/>
          </p:cNvCxnSpPr>
          <p:nvPr/>
        </p:nvCxnSpPr>
        <p:spPr>
          <a:xfrm>
            <a:off x="8566046" y="5523353"/>
            <a:ext cx="2338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E5FE0EE-75BC-EFBD-348B-589D25ED6D21}"/>
              </a:ext>
            </a:extLst>
          </p:cNvPr>
          <p:cNvCxnSpPr>
            <a:cxnSpLocks/>
          </p:cNvCxnSpPr>
          <p:nvPr/>
        </p:nvCxnSpPr>
        <p:spPr>
          <a:xfrm>
            <a:off x="8578643" y="5835444"/>
            <a:ext cx="2338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564A89E-B2B4-F6DF-34F7-AF7A25FAEF27}"/>
              </a:ext>
            </a:extLst>
          </p:cNvPr>
          <p:cNvCxnSpPr/>
          <p:nvPr/>
        </p:nvCxnSpPr>
        <p:spPr>
          <a:xfrm>
            <a:off x="7305627" y="6513870"/>
            <a:ext cx="23382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FCB8345-4261-99AF-62DC-4FF3B31EE074}"/>
              </a:ext>
            </a:extLst>
          </p:cNvPr>
          <p:cNvSpPr txBox="1"/>
          <p:nvPr/>
        </p:nvSpPr>
        <p:spPr>
          <a:xfrm>
            <a:off x="8199828" y="5316583"/>
            <a:ext cx="5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9FB93D-E069-AFCA-C58A-9CAD69AAD2C2}"/>
              </a:ext>
            </a:extLst>
          </p:cNvPr>
          <p:cNvSpPr txBox="1"/>
          <p:nvPr/>
        </p:nvSpPr>
        <p:spPr>
          <a:xfrm>
            <a:off x="8199828" y="5637866"/>
            <a:ext cx="5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5D20941-9D75-AB08-747E-D5B2C5FEBB96}"/>
              </a:ext>
            </a:extLst>
          </p:cNvPr>
          <p:cNvSpPr txBox="1"/>
          <p:nvPr/>
        </p:nvSpPr>
        <p:spPr>
          <a:xfrm>
            <a:off x="6938318" y="5985525"/>
            <a:ext cx="5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DC6250-2662-7595-3A00-95B76BF9915E}"/>
              </a:ext>
            </a:extLst>
          </p:cNvPr>
          <p:cNvSpPr txBox="1"/>
          <p:nvPr/>
        </p:nvSpPr>
        <p:spPr>
          <a:xfrm>
            <a:off x="6938317" y="6324908"/>
            <a:ext cx="5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0F8B603-D1E1-F753-462D-D88722B9CEAE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8257553" y="5190895"/>
            <a:ext cx="173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A386671-5520-62E2-54C1-F590AC78CB78}"/>
              </a:ext>
            </a:extLst>
          </p:cNvPr>
          <p:cNvCxnSpPr>
            <a:cxnSpLocks/>
          </p:cNvCxnSpPr>
          <p:nvPr/>
        </p:nvCxnSpPr>
        <p:spPr>
          <a:xfrm flipV="1">
            <a:off x="9628541" y="5678129"/>
            <a:ext cx="3634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D23790F-3972-AF1B-EDF2-A66058E8762B}"/>
              </a:ext>
            </a:extLst>
          </p:cNvPr>
          <p:cNvCxnSpPr>
            <a:cxnSpLocks/>
          </p:cNvCxnSpPr>
          <p:nvPr/>
        </p:nvCxnSpPr>
        <p:spPr>
          <a:xfrm flipV="1">
            <a:off x="8349580" y="6376219"/>
            <a:ext cx="1642451" cy="2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Stored Data 225">
            <a:extLst>
              <a:ext uri="{FF2B5EF4-FFF2-40B4-BE49-F238E27FC236}">
                <a16:creationId xmlns:a16="http://schemas.microsoft.com/office/drawing/2014/main" id="{B5E6C6C2-D2D0-79AD-CC95-84516F7DE1AB}"/>
              </a:ext>
            </a:extLst>
          </p:cNvPr>
          <p:cNvSpPr/>
          <p:nvPr/>
        </p:nvSpPr>
        <p:spPr>
          <a:xfrm rot="10800000">
            <a:off x="9894414" y="5051167"/>
            <a:ext cx="971451" cy="1443657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B695734-23DC-A434-1DBA-A8FAA68248D9}"/>
              </a:ext>
            </a:extLst>
          </p:cNvPr>
          <p:cNvCxnSpPr>
            <a:cxnSpLocks/>
            <a:stCxn id="226" idx="1"/>
          </p:cNvCxnSpPr>
          <p:nvPr/>
        </p:nvCxnSpPr>
        <p:spPr>
          <a:xfrm flipV="1">
            <a:off x="10865865" y="1150374"/>
            <a:ext cx="420029" cy="4622621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E7C11DF6-C088-3FC8-225C-A72D124CB2CD}"/>
              </a:ext>
            </a:extLst>
          </p:cNvPr>
          <p:cNvCxnSpPr>
            <a:endCxn id="34" idx="1"/>
          </p:cNvCxnSpPr>
          <p:nvPr/>
        </p:nvCxnSpPr>
        <p:spPr>
          <a:xfrm rot="10800000" flipV="1">
            <a:off x="6425994" y="1150374"/>
            <a:ext cx="4859900" cy="1013034"/>
          </a:xfrm>
          <a:prstGeom prst="bentConnector3">
            <a:avLst>
              <a:gd name="adj1" fmla="val 1047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2" name="Flowchart: Stored Data 231">
            <a:extLst>
              <a:ext uri="{FF2B5EF4-FFF2-40B4-BE49-F238E27FC236}">
                <a16:creationId xmlns:a16="http://schemas.microsoft.com/office/drawing/2014/main" id="{F50A9479-14BD-CAE6-3B04-5A3957E1FB9C}"/>
              </a:ext>
            </a:extLst>
          </p:cNvPr>
          <p:cNvSpPr/>
          <p:nvPr/>
        </p:nvSpPr>
        <p:spPr>
          <a:xfrm rot="10800000">
            <a:off x="5211096" y="60039"/>
            <a:ext cx="531376" cy="64296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825D5EE-3077-068A-AD51-D5834AED86C8}"/>
              </a:ext>
            </a:extLst>
          </p:cNvPr>
          <p:cNvSpPr txBox="1"/>
          <p:nvPr/>
        </p:nvSpPr>
        <p:spPr>
          <a:xfrm>
            <a:off x="3548483" y="-77854"/>
            <a:ext cx="1486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lgerian" panose="04020705040A02060702" pitchFamily="82" charset="0"/>
              </a:rPr>
              <a:t>Q1’Q2’Q3’Q4’</a:t>
            </a:r>
          </a:p>
          <a:p>
            <a:r>
              <a:rPr lang="en-IN" sz="1400" b="1" dirty="0">
                <a:latin typeface="Algerian" panose="04020705040A02060702" pitchFamily="82" charset="0"/>
              </a:rPr>
              <a:t>Q2’Q3Q4</a:t>
            </a:r>
          </a:p>
          <a:p>
            <a:r>
              <a:rPr lang="en-IN" sz="1400" b="1" dirty="0">
                <a:latin typeface="Algerian" panose="04020705040A02060702" pitchFamily="82" charset="0"/>
              </a:rPr>
              <a:t>Q1Q4</a:t>
            </a:r>
          </a:p>
          <a:p>
            <a:r>
              <a:rPr lang="en-IN" sz="1400" b="1" dirty="0">
                <a:latin typeface="Algerian" panose="04020705040A02060702" pitchFamily="82" charset="0"/>
              </a:rPr>
              <a:t>Q4Q2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04BE618E-C426-8965-1008-858E05D18B4F}"/>
              </a:ext>
            </a:extLst>
          </p:cNvPr>
          <p:cNvCxnSpPr>
            <a:cxnSpLocks/>
          </p:cNvCxnSpPr>
          <p:nvPr/>
        </p:nvCxnSpPr>
        <p:spPr>
          <a:xfrm>
            <a:off x="4792839" y="48480"/>
            <a:ext cx="388103" cy="1057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41BB969-E046-8F4F-5630-F17AD55F859C}"/>
              </a:ext>
            </a:extLst>
          </p:cNvPr>
          <p:cNvCxnSpPr/>
          <p:nvPr/>
        </p:nvCxnSpPr>
        <p:spPr>
          <a:xfrm>
            <a:off x="4374583" y="297506"/>
            <a:ext cx="836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94F5BF3-76A2-4125-C2F2-9407679B5791}"/>
              </a:ext>
            </a:extLst>
          </p:cNvPr>
          <p:cNvCxnSpPr>
            <a:cxnSpLocks/>
          </p:cNvCxnSpPr>
          <p:nvPr/>
        </p:nvCxnSpPr>
        <p:spPr>
          <a:xfrm>
            <a:off x="4156195" y="499067"/>
            <a:ext cx="1054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1D1B8D22-DC83-9C7E-7B49-49C408EF9B2A}"/>
              </a:ext>
            </a:extLst>
          </p:cNvPr>
          <p:cNvCxnSpPr/>
          <p:nvPr/>
        </p:nvCxnSpPr>
        <p:spPr>
          <a:xfrm flipV="1">
            <a:off x="4047391" y="609641"/>
            <a:ext cx="1133551" cy="1229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351B4640-1E69-FC61-4175-BE951371E02C}"/>
              </a:ext>
            </a:extLst>
          </p:cNvPr>
          <p:cNvCxnSpPr>
            <a:stCxn id="232" idx="1"/>
            <a:endCxn id="35" idx="1"/>
          </p:cNvCxnSpPr>
          <p:nvPr/>
        </p:nvCxnSpPr>
        <p:spPr>
          <a:xfrm>
            <a:off x="5742472" y="381521"/>
            <a:ext cx="3345607" cy="1833958"/>
          </a:xfrm>
          <a:prstGeom prst="bentConnector3">
            <a:avLst>
              <a:gd name="adj1" fmla="val 8996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4E6E15F-14CF-DBE4-A851-D20472DA3FC8}"/>
              </a:ext>
            </a:extLst>
          </p:cNvPr>
          <p:cNvSpPr txBox="1"/>
          <p:nvPr/>
        </p:nvSpPr>
        <p:spPr>
          <a:xfrm>
            <a:off x="981762" y="424975"/>
            <a:ext cx="104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1075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B8B88-986B-9753-87F5-79DF0EDC5DCD}"/>
              </a:ext>
            </a:extLst>
          </p:cNvPr>
          <p:cNvSpPr/>
          <p:nvPr/>
        </p:nvSpPr>
        <p:spPr>
          <a:xfrm>
            <a:off x="4021394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D6B2C-7FFC-BAE2-5809-6697DC1FF66E}"/>
              </a:ext>
            </a:extLst>
          </p:cNvPr>
          <p:cNvSpPr/>
          <p:nvPr/>
        </p:nvSpPr>
        <p:spPr>
          <a:xfrm>
            <a:off x="6408174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AC7F3-72C3-2BF3-5ADF-3DF6586B1913}"/>
              </a:ext>
            </a:extLst>
          </p:cNvPr>
          <p:cNvSpPr/>
          <p:nvPr/>
        </p:nvSpPr>
        <p:spPr>
          <a:xfrm>
            <a:off x="1474839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A3225-4017-0863-1CAB-0528816388F8}"/>
              </a:ext>
            </a:extLst>
          </p:cNvPr>
          <p:cNvSpPr/>
          <p:nvPr/>
        </p:nvSpPr>
        <p:spPr>
          <a:xfrm>
            <a:off x="9109587" y="1823884"/>
            <a:ext cx="1465006" cy="267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DF8B4-1FE5-FD89-F1D9-15B42E8F9941}"/>
              </a:ext>
            </a:extLst>
          </p:cNvPr>
          <p:cNvCxnSpPr>
            <a:cxnSpLocks/>
          </p:cNvCxnSpPr>
          <p:nvPr/>
        </p:nvCxnSpPr>
        <p:spPr>
          <a:xfrm>
            <a:off x="936523" y="796413"/>
            <a:ext cx="10026445" cy="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A33E3-F26F-4712-3979-0E4A5231C34B}"/>
              </a:ext>
            </a:extLst>
          </p:cNvPr>
          <p:cNvCxnSpPr>
            <a:cxnSpLocks/>
          </p:cNvCxnSpPr>
          <p:nvPr/>
        </p:nvCxnSpPr>
        <p:spPr>
          <a:xfrm>
            <a:off x="1140541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904521-0D91-201B-DF1F-39B11219A0A8}"/>
              </a:ext>
            </a:extLst>
          </p:cNvPr>
          <p:cNvCxnSpPr>
            <a:cxnSpLocks/>
          </p:cNvCxnSpPr>
          <p:nvPr/>
        </p:nvCxnSpPr>
        <p:spPr>
          <a:xfrm>
            <a:off x="8490153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60C241-7441-4A53-6B61-4DD4359A849E}"/>
              </a:ext>
            </a:extLst>
          </p:cNvPr>
          <p:cNvCxnSpPr>
            <a:cxnSpLocks/>
          </p:cNvCxnSpPr>
          <p:nvPr/>
        </p:nvCxnSpPr>
        <p:spPr>
          <a:xfrm>
            <a:off x="5949745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D85E-EF07-BD7C-D2D0-69628CF27F51}"/>
              </a:ext>
            </a:extLst>
          </p:cNvPr>
          <p:cNvCxnSpPr>
            <a:cxnSpLocks/>
          </p:cNvCxnSpPr>
          <p:nvPr/>
        </p:nvCxnSpPr>
        <p:spPr>
          <a:xfrm>
            <a:off x="3436374" y="796413"/>
            <a:ext cx="0" cy="236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93400C-1D2A-5DAA-29BA-B632740CBCC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40541" y="3161071"/>
            <a:ext cx="334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7082B0-4B6D-F7DC-6E66-6A61FB06E0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90153" y="3161071"/>
            <a:ext cx="619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465EB-5F1D-E1CC-07F8-8F808C3FB85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949745" y="3161071"/>
            <a:ext cx="458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C67292-FAAB-9088-BBC1-F39934D18D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36374" y="3161071"/>
            <a:ext cx="585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035091-044C-F3BA-C005-59E2657BF770}"/>
              </a:ext>
            </a:extLst>
          </p:cNvPr>
          <p:cNvSpPr txBox="1"/>
          <p:nvPr/>
        </p:nvSpPr>
        <p:spPr>
          <a:xfrm>
            <a:off x="1439197" y="2976405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01C7A-9A17-2D47-8E18-434761A6411A}"/>
              </a:ext>
            </a:extLst>
          </p:cNvPr>
          <p:cNvSpPr txBox="1"/>
          <p:nvPr/>
        </p:nvSpPr>
        <p:spPr>
          <a:xfrm>
            <a:off x="6424150" y="2944139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6D586-BE6C-DE84-481A-ACF2035FB730}"/>
              </a:ext>
            </a:extLst>
          </p:cNvPr>
          <p:cNvSpPr txBox="1"/>
          <p:nvPr/>
        </p:nvSpPr>
        <p:spPr>
          <a:xfrm>
            <a:off x="4004186" y="2944139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B2F2D-8E91-6B63-1480-D1B24A98D02C}"/>
              </a:ext>
            </a:extLst>
          </p:cNvPr>
          <p:cNvSpPr txBox="1"/>
          <p:nvPr/>
        </p:nvSpPr>
        <p:spPr>
          <a:xfrm>
            <a:off x="9107127" y="2976405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6D384-ED34-FE47-C298-81A79C549B56}"/>
              </a:ext>
            </a:extLst>
          </p:cNvPr>
          <p:cNvSpPr txBox="1"/>
          <p:nvPr/>
        </p:nvSpPr>
        <p:spPr>
          <a:xfrm>
            <a:off x="1472995" y="203081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9FA0C4-EBB7-9935-498F-340FB10BA14D}"/>
              </a:ext>
            </a:extLst>
          </p:cNvPr>
          <p:cNvSpPr txBox="1"/>
          <p:nvPr/>
        </p:nvSpPr>
        <p:spPr>
          <a:xfrm>
            <a:off x="6425994" y="1978742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3AC9E2-5E4B-9405-AADF-2EA0BE1B4BFC}"/>
              </a:ext>
            </a:extLst>
          </p:cNvPr>
          <p:cNvSpPr txBox="1"/>
          <p:nvPr/>
        </p:nvSpPr>
        <p:spPr>
          <a:xfrm>
            <a:off x="9088079" y="203081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1DB478-2E76-184C-38A2-5DF30863687F}"/>
              </a:ext>
            </a:extLst>
          </p:cNvPr>
          <p:cNvSpPr txBox="1"/>
          <p:nvPr/>
        </p:nvSpPr>
        <p:spPr>
          <a:xfrm>
            <a:off x="3989438" y="1984957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842C3-3B22-7D17-0099-F94F30AB4251}"/>
              </a:ext>
            </a:extLst>
          </p:cNvPr>
          <p:cNvSpPr txBox="1"/>
          <p:nvPr/>
        </p:nvSpPr>
        <p:spPr>
          <a:xfrm>
            <a:off x="2595715" y="1978742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A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1E8E8-6807-35AC-2BE6-B62BF5559E70}"/>
              </a:ext>
            </a:extLst>
          </p:cNvPr>
          <p:cNvSpPr txBox="1"/>
          <p:nvPr/>
        </p:nvSpPr>
        <p:spPr>
          <a:xfrm>
            <a:off x="5135200" y="2003774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B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4B196A-8D31-1E01-4D77-D5E4CCD7B2F4}"/>
              </a:ext>
            </a:extLst>
          </p:cNvPr>
          <p:cNvSpPr txBox="1"/>
          <p:nvPr/>
        </p:nvSpPr>
        <p:spPr>
          <a:xfrm>
            <a:off x="5026127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B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E18E79-A927-F5ED-F35B-4029F16A9C57}"/>
              </a:ext>
            </a:extLst>
          </p:cNvPr>
          <p:cNvSpPr txBox="1"/>
          <p:nvPr/>
        </p:nvSpPr>
        <p:spPr>
          <a:xfrm>
            <a:off x="2492630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A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A3BFF-ADF2-32DD-9912-C4782414C351}"/>
              </a:ext>
            </a:extLst>
          </p:cNvPr>
          <p:cNvSpPr txBox="1"/>
          <p:nvPr/>
        </p:nvSpPr>
        <p:spPr>
          <a:xfrm>
            <a:off x="7485419" y="1981200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C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ED1BFA-6EE8-2454-86D6-86D98B28B861}"/>
              </a:ext>
            </a:extLst>
          </p:cNvPr>
          <p:cNvSpPr txBox="1"/>
          <p:nvPr/>
        </p:nvSpPr>
        <p:spPr>
          <a:xfrm>
            <a:off x="10172086" y="2030813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D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DC874-4CB6-6487-AFCC-E97E7131FCC6}"/>
              </a:ext>
            </a:extLst>
          </p:cNvPr>
          <p:cNvSpPr txBox="1"/>
          <p:nvPr/>
        </p:nvSpPr>
        <p:spPr>
          <a:xfrm>
            <a:off x="7430728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C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46E074-C41B-E816-AD7B-97243E35A651}"/>
              </a:ext>
            </a:extLst>
          </p:cNvPr>
          <p:cNvSpPr txBox="1"/>
          <p:nvPr/>
        </p:nvSpPr>
        <p:spPr>
          <a:xfrm>
            <a:off x="10172086" y="3770670"/>
            <a:ext cx="88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Q</a:t>
            </a:r>
            <a:r>
              <a:rPr lang="en-IN" sz="1100" b="1" dirty="0">
                <a:latin typeface="Algerian" panose="04020705040A02060702" pitchFamily="82" charset="0"/>
              </a:rPr>
              <a:t>D</a:t>
            </a:r>
            <a:r>
              <a:rPr lang="en-IN" sz="2000" b="1" dirty="0">
                <a:latin typeface="Algerian" panose="04020705040A02060702" pitchFamily="82" charset="0"/>
              </a:rPr>
              <a:t>’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BD5C5-C856-ED6C-FEC8-A499B8F6F7C5}"/>
              </a:ext>
            </a:extLst>
          </p:cNvPr>
          <p:cNvSpPr txBox="1"/>
          <p:nvPr/>
        </p:nvSpPr>
        <p:spPr>
          <a:xfrm>
            <a:off x="981762" y="424975"/>
            <a:ext cx="104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BE2544-2C98-0ACC-B402-2A7F1075619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68594" y="2215479"/>
            <a:ext cx="8044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D62862-F3EB-2B91-4D25-728B55435EC6}"/>
              </a:ext>
            </a:extLst>
          </p:cNvPr>
          <p:cNvSpPr txBox="1"/>
          <p:nvPr/>
        </p:nvSpPr>
        <p:spPr>
          <a:xfrm>
            <a:off x="313980" y="2030813"/>
            <a:ext cx="4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(1)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9E1D2C0-D67F-F943-D24C-E733D752CC06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687771" y="2653368"/>
            <a:ext cx="1785412" cy="8179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71619B-E733-381F-0C51-D95EB75A41DB}"/>
              </a:ext>
            </a:extLst>
          </p:cNvPr>
          <p:cNvCxnSpPr/>
          <p:nvPr/>
        </p:nvCxnSpPr>
        <p:spPr>
          <a:xfrm>
            <a:off x="2935082" y="3955035"/>
            <a:ext cx="236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0D6DDE-467A-C9F6-7749-044E0A05DDE3}"/>
              </a:ext>
            </a:extLst>
          </p:cNvPr>
          <p:cNvCxnSpPr>
            <a:cxnSpLocks/>
          </p:cNvCxnSpPr>
          <p:nvPr/>
        </p:nvCxnSpPr>
        <p:spPr>
          <a:xfrm>
            <a:off x="3180888" y="3947669"/>
            <a:ext cx="2001558" cy="1757949"/>
          </a:xfrm>
          <a:prstGeom prst="bentConnector3">
            <a:avLst>
              <a:gd name="adj1" fmla="val 31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Flowchart: Delay 42">
            <a:extLst>
              <a:ext uri="{FF2B5EF4-FFF2-40B4-BE49-F238E27FC236}">
                <a16:creationId xmlns:a16="http://schemas.microsoft.com/office/drawing/2014/main" id="{399D63E0-7D57-EC36-C0C5-0BADAA110662}"/>
              </a:ext>
            </a:extLst>
          </p:cNvPr>
          <p:cNvSpPr/>
          <p:nvPr/>
        </p:nvSpPr>
        <p:spPr>
          <a:xfrm>
            <a:off x="5171767" y="5230761"/>
            <a:ext cx="560439" cy="589936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40C4D4-B9F8-D0CD-4E60-62925A1BD8AB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 flipH="1">
            <a:off x="5171767" y="3970725"/>
            <a:ext cx="739264" cy="1555004"/>
          </a:xfrm>
          <a:prstGeom prst="bentConnector5">
            <a:avLst>
              <a:gd name="adj1" fmla="val -30923"/>
              <a:gd name="adj2" fmla="val 46948"/>
              <a:gd name="adj3" fmla="val 13092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A5E538C-D854-B793-39FE-01BAD8075B8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5478106" y="3955035"/>
            <a:ext cx="432925" cy="15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C8676C2-B73E-B9AF-885F-84EA212237A6}"/>
              </a:ext>
            </a:extLst>
          </p:cNvPr>
          <p:cNvCxnSpPr>
            <a:stCxn id="43" idx="3"/>
            <a:endCxn id="34" idx="1"/>
          </p:cNvCxnSpPr>
          <p:nvPr/>
        </p:nvCxnSpPr>
        <p:spPr>
          <a:xfrm flipV="1">
            <a:off x="5732206" y="2163408"/>
            <a:ext cx="693788" cy="3362321"/>
          </a:xfrm>
          <a:prstGeom prst="bentConnector3">
            <a:avLst>
              <a:gd name="adj1" fmla="val 7409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Flowchart: Delay 70">
            <a:extLst>
              <a:ext uri="{FF2B5EF4-FFF2-40B4-BE49-F238E27FC236}">
                <a16:creationId xmlns:a16="http://schemas.microsoft.com/office/drawing/2014/main" id="{38DBBB5E-EAFE-6C30-3D88-4001308A918D}"/>
              </a:ext>
            </a:extLst>
          </p:cNvPr>
          <p:cNvSpPr/>
          <p:nvPr/>
        </p:nvSpPr>
        <p:spPr>
          <a:xfrm>
            <a:off x="7508231" y="5443693"/>
            <a:ext cx="560439" cy="589936"/>
          </a:xfrm>
          <a:prstGeom prst="flowChartDe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DAD41F-5CCD-8247-D3EF-361E3F127518}"/>
              </a:ext>
            </a:extLst>
          </p:cNvPr>
          <p:cNvCxnSpPr>
            <a:stCxn id="71" idx="3"/>
            <a:endCxn id="35" idx="1"/>
          </p:cNvCxnSpPr>
          <p:nvPr/>
        </p:nvCxnSpPr>
        <p:spPr>
          <a:xfrm flipV="1">
            <a:off x="8068670" y="2215479"/>
            <a:ext cx="1019409" cy="3523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B1A01DF-74AB-7AA5-BFD6-FFD826161DBB}"/>
              </a:ext>
            </a:extLst>
          </p:cNvPr>
          <p:cNvCxnSpPr/>
          <p:nvPr/>
        </p:nvCxnSpPr>
        <p:spPr>
          <a:xfrm>
            <a:off x="6178959" y="5525729"/>
            <a:ext cx="1329272" cy="3932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AC72226-491B-D026-D0B3-57ACE4881C6C}"/>
              </a:ext>
            </a:extLst>
          </p:cNvPr>
          <p:cNvCxnSpPr>
            <a:cxnSpLocks/>
          </p:cNvCxnSpPr>
          <p:nvPr/>
        </p:nvCxnSpPr>
        <p:spPr>
          <a:xfrm rot="5400000">
            <a:off x="6921868" y="4299165"/>
            <a:ext cx="1559109" cy="101614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C8A74F-4E7A-9B5D-DF52-DE128855316D}"/>
              </a:ext>
            </a:extLst>
          </p:cNvPr>
          <p:cNvCxnSpPr/>
          <p:nvPr/>
        </p:nvCxnSpPr>
        <p:spPr>
          <a:xfrm>
            <a:off x="7873180" y="4016736"/>
            <a:ext cx="3206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F69C8DD-5BF7-6A30-D38C-815B06CE09E2}"/>
              </a:ext>
            </a:extLst>
          </p:cNvPr>
          <p:cNvCxnSpPr/>
          <p:nvPr/>
        </p:nvCxnSpPr>
        <p:spPr>
          <a:xfrm>
            <a:off x="7193351" y="5586791"/>
            <a:ext cx="314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5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 GV</dc:creator>
  <cp:lastModifiedBy>Monish GV</cp:lastModifiedBy>
  <cp:revision>2</cp:revision>
  <dcterms:created xsi:type="dcterms:W3CDTF">2023-02-05T04:49:28Z</dcterms:created>
  <dcterms:modified xsi:type="dcterms:W3CDTF">2023-02-05T05:53:45Z</dcterms:modified>
</cp:coreProperties>
</file>