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AKA" userId="ddfc54632589c3c2" providerId="LiveId" clId="{615B7C5B-7C7E-4A20-B41B-98D87F3A7B46}"/>
    <pc:docChg chg="undo custSel addSld delSld modSld">
      <pc:chgData name="RAHUL AKA" userId="ddfc54632589c3c2" providerId="LiveId" clId="{615B7C5B-7C7E-4A20-B41B-98D87F3A7B46}" dt="2023-01-31T16:07:07.096" v="381" actId="14734"/>
      <pc:docMkLst>
        <pc:docMk/>
      </pc:docMkLst>
      <pc:sldChg chg="addSp modSp mod">
        <pc:chgData name="RAHUL AKA" userId="ddfc54632589c3c2" providerId="LiveId" clId="{615B7C5B-7C7E-4A20-B41B-98D87F3A7B46}" dt="2023-01-31T15:56:42.481" v="377" actId="20577"/>
        <pc:sldMkLst>
          <pc:docMk/>
          <pc:sldMk cId="2097118346" sldId="258"/>
        </pc:sldMkLst>
        <pc:spChg chg="add mod">
          <ac:chgData name="RAHUL AKA" userId="ddfc54632589c3c2" providerId="LiveId" clId="{615B7C5B-7C7E-4A20-B41B-98D87F3A7B46}" dt="2023-01-31T15:56:42.481" v="377" actId="20577"/>
          <ac:spMkLst>
            <pc:docMk/>
            <pc:sldMk cId="2097118346" sldId="258"/>
            <ac:spMk id="3" creationId="{1B08490B-7101-4777-8EE9-876EEE02D4FF}"/>
          </ac:spMkLst>
        </pc:spChg>
      </pc:sldChg>
      <pc:sldChg chg="addSp modSp mod">
        <pc:chgData name="RAHUL AKA" userId="ddfc54632589c3c2" providerId="LiveId" clId="{615B7C5B-7C7E-4A20-B41B-98D87F3A7B46}" dt="2023-01-31T15:56:08.780" v="374" actId="1076"/>
        <pc:sldMkLst>
          <pc:docMk/>
          <pc:sldMk cId="4016341075" sldId="261"/>
        </pc:sldMkLst>
        <pc:spChg chg="add mod">
          <ac:chgData name="RAHUL AKA" userId="ddfc54632589c3c2" providerId="LiveId" clId="{615B7C5B-7C7E-4A20-B41B-98D87F3A7B46}" dt="2023-01-31T15:56:08.780" v="374" actId="1076"/>
          <ac:spMkLst>
            <pc:docMk/>
            <pc:sldMk cId="4016341075" sldId="261"/>
            <ac:spMk id="2" creationId="{3D8072A1-E643-41A9-A513-0D2B0C528DE6}"/>
          </ac:spMkLst>
        </pc:spChg>
      </pc:sldChg>
      <pc:sldChg chg="modSp mod">
        <pc:chgData name="RAHUL AKA" userId="ddfc54632589c3c2" providerId="LiveId" clId="{615B7C5B-7C7E-4A20-B41B-98D87F3A7B46}" dt="2023-01-31T15:47:15.006" v="243" actId="1076"/>
        <pc:sldMkLst>
          <pc:docMk/>
          <pc:sldMk cId="4158168035" sldId="262"/>
        </pc:sldMkLst>
        <pc:spChg chg="mod">
          <ac:chgData name="RAHUL AKA" userId="ddfc54632589c3c2" providerId="LiveId" clId="{615B7C5B-7C7E-4A20-B41B-98D87F3A7B46}" dt="2023-01-31T15:47:15.006" v="243" actId="1076"/>
          <ac:spMkLst>
            <pc:docMk/>
            <pc:sldMk cId="4158168035" sldId="262"/>
            <ac:spMk id="21" creationId="{BFD03B42-FA11-4AD9-B6E5-3BC37542B6CB}"/>
          </ac:spMkLst>
        </pc:spChg>
        <pc:spChg chg="mod">
          <ac:chgData name="RAHUL AKA" userId="ddfc54632589c3c2" providerId="LiveId" clId="{615B7C5B-7C7E-4A20-B41B-98D87F3A7B46}" dt="2023-01-31T15:47:14.691" v="242" actId="1076"/>
          <ac:spMkLst>
            <pc:docMk/>
            <pc:sldMk cId="4158168035" sldId="262"/>
            <ac:spMk id="23" creationId="{F0C449B1-D76E-42D7-8DB6-D096FE612997}"/>
          </ac:spMkLst>
        </pc:spChg>
      </pc:sldChg>
      <pc:sldChg chg="addSp modSp mod">
        <pc:chgData name="RAHUL AKA" userId="ddfc54632589c3c2" providerId="LiveId" clId="{615B7C5B-7C7E-4A20-B41B-98D87F3A7B46}" dt="2023-01-31T15:55:40.632" v="360" actId="1076"/>
        <pc:sldMkLst>
          <pc:docMk/>
          <pc:sldMk cId="1087425586" sldId="263"/>
        </pc:sldMkLst>
        <pc:spChg chg="add mod">
          <ac:chgData name="RAHUL AKA" userId="ddfc54632589c3c2" providerId="LiveId" clId="{615B7C5B-7C7E-4A20-B41B-98D87F3A7B46}" dt="2023-01-31T15:55:40.632" v="360" actId="1076"/>
          <ac:spMkLst>
            <pc:docMk/>
            <pc:sldMk cId="1087425586" sldId="263"/>
            <ac:spMk id="3" creationId="{C8F9D530-45B1-4376-AB3B-8E136EDBF9A9}"/>
          </ac:spMkLst>
        </pc:spChg>
        <pc:graphicFrameChg chg="add mod modGraphic">
          <ac:chgData name="RAHUL AKA" userId="ddfc54632589c3c2" providerId="LiveId" clId="{615B7C5B-7C7E-4A20-B41B-98D87F3A7B46}" dt="2023-01-31T15:29:28.660" v="140" actId="20577"/>
          <ac:graphicFrameMkLst>
            <pc:docMk/>
            <pc:sldMk cId="1087425586" sldId="263"/>
            <ac:graphicFrameMk id="2" creationId="{3B63389A-583C-4AAE-8B8A-414CD6AE760D}"/>
          </ac:graphicFrameMkLst>
        </pc:graphicFrameChg>
      </pc:sldChg>
      <pc:sldChg chg="addSp delSp modSp new mod">
        <pc:chgData name="RAHUL AKA" userId="ddfc54632589c3c2" providerId="LiveId" clId="{615B7C5B-7C7E-4A20-B41B-98D87F3A7B46}" dt="2023-01-31T15:52:18.449" v="313" actId="20577"/>
        <pc:sldMkLst>
          <pc:docMk/>
          <pc:sldMk cId="3867865770" sldId="264"/>
        </pc:sldMkLst>
        <pc:spChg chg="add mod">
          <ac:chgData name="RAHUL AKA" userId="ddfc54632589c3c2" providerId="LiveId" clId="{615B7C5B-7C7E-4A20-B41B-98D87F3A7B46}" dt="2023-01-31T15:44:43.678" v="213"/>
          <ac:spMkLst>
            <pc:docMk/>
            <pc:sldMk cId="3867865770" sldId="264"/>
            <ac:spMk id="6" creationId="{2D8D1C8C-2F55-4FAD-AAFE-087262B91047}"/>
          </ac:spMkLst>
        </pc:spChg>
        <pc:spChg chg="add mod">
          <ac:chgData name="RAHUL AKA" userId="ddfc54632589c3c2" providerId="LiveId" clId="{615B7C5B-7C7E-4A20-B41B-98D87F3A7B46}" dt="2023-01-31T15:45:05.552" v="217" actId="1076"/>
          <ac:spMkLst>
            <pc:docMk/>
            <pc:sldMk cId="3867865770" sldId="264"/>
            <ac:spMk id="7" creationId="{9488A965-06A5-45EA-BFAA-E1A7DB965E2A}"/>
          </ac:spMkLst>
        </pc:spChg>
        <pc:spChg chg="add mod">
          <ac:chgData name="RAHUL AKA" userId="ddfc54632589c3c2" providerId="LiveId" clId="{615B7C5B-7C7E-4A20-B41B-98D87F3A7B46}" dt="2023-01-31T15:45:11.629" v="219" actId="1076"/>
          <ac:spMkLst>
            <pc:docMk/>
            <pc:sldMk cId="3867865770" sldId="264"/>
            <ac:spMk id="8" creationId="{CCB85B53-108E-4F46-8F6B-08B7FB8D8EE4}"/>
          </ac:spMkLst>
        </pc:spChg>
        <pc:spChg chg="add mod">
          <ac:chgData name="RAHUL AKA" userId="ddfc54632589c3c2" providerId="LiveId" clId="{615B7C5B-7C7E-4A20-B41B-98D87F3A7B46}" dt="2023-01-31T15:45:17.285" v="221" actId="1076"/>
          <ac:spMkLst>
            <pc:docMk/>
            <pc:sldMk cId="3867865770" sldId="264"/>
            <ac:spMk id="9" creationId="{447BADC2-4D94-4001-BFEB-0308626C4BE8}"/>
          </ac:spMkLst>
        </pc:spChg>
        <pc:spChg chg="add mod">
          <ac:chgData name="RAHUL AKA" userId="ddfc54632589c3c2" providerId="LiveId" clId="{615B7C5B-7C7E-4A20-B41B-98D87F3A7B46}" dt="2023-01-31T15:45:52.631" v="229"/>
          <ac:spMkLst>
            <pc:docMk/>
            <pc:sldMk cId="3867865770" sldId="264"/>
            <ac:spMk id="10" creationId="{72F3BAE2-16AF-43CC-84A7-23473943D7CC}"/>
          </ac:spMkLst>
        </pc:spChg>
        <pc:spChg chg="add mod">
          <ac:chgData name="RAHUL AKA" userId="ddfc54632589c3c2" providerId="LiveId" clId="{615B7C5B-7C7E-4A20-B41B-98D87F3A7B46}" dt="2023-01-31T15:46:04.929" v="231" actId="1076"/>
          <ac:spMkLst>
            <pc:docMk/>
            <pc:sldMk cId="3867865770" sldId="264"/>
            <ac:spMk id="11" creationId="{EE82C420-C515-4B2F-99EE-C55852F1644B}"/>
          </ac:spMkLst>
        </pc:spChg>
        <pc:spChg chg="add mod">
          <ac:chgData name="RAHUL AKA" userId="ddfc54632589c3c2" providerId="LiveId" clId="{615B7C5B-7C7E-4A20-B41B-98D87F3A7B46}" dt="2023-01-31T15:46:16.407" v="233" actId="1076"/>
          <ac:spMkLst>
            <pc:docMk/>
            <pc:sldMk cId="3867865770" sldId="264"/>
            <ac:spMk id="12" creationId="{5B9A648B-BBE2-418C-A6C2-41993FFECDCF}"/>
          </ac:spMkLst>
        </pc:spChg>
        <pc:spChg chg="add mod">
          <ac:chgData name="RAHUL AKA" userId="ddfc54632589c3c2" providerId="LiveId" clId="{615B7C5B-7C7E-4A20-B41B-98D87F3A7B46}" dt="2023-01-31T15:46:24.861" v="235" actId="1076"/>
          <ac:spMkLst>
            <pc:docMk/>
            <pc:sldMk cId="3867865770" sldId="264"/>
            <ac:spMk id="13" creationId="{C339AD7A-F1A9-4DE4-9894-579669C5A6E5}"/>
          </ac:spMkLst>
        </pc:spChg>
        <pc:spChg chg="add mod">
          <ac:chgData name="RAHUL AKA" userId="ddfc54632589c3c2" providerId="LiveId" clId="{615B7C5B-7C7E-4A20-B41B-98D87F3A7B46}" dt="2023-01-31T15:48:28.893" v="259"/>
          <ac:spMkLst>
            <pc:docMk/>
            <pc:sldMk cId="3867865770" sldId="264"/>
            <ac:spMk id="18" creationId="{3C163F58-1786-447F-BD2E-BB481A048723}"/>
          </ac:spMkLst>
        </pc:spChg>
        <pc:spChg chg="add mod">
          <ac:chgData name="RAHUL AKA" userId="ddfc54632589c3c2" providerId="LiveId" clId="{615B7C5B-7C7E-4A20-B41B-98D87F3A7B46}" dt="2023-01-31T15:48:34.375" v="260"/>
          <ac:spMkLst>
            <pc:docMk/>
            <pc:sldMk cId="3867865770" sldId="264"/>
            <ac:spMk id="19" creationId="{363098C3-2464-4B36-A094-6C936B2536EA}"/>
          </ac:spMkLst>
        </pc:spChg>
        <pc:spChg chg="add mod">
          <ac:chgData name="RAHUL AKA" userId="ddfc54632589c3c2" providerId="LiveId" clId="{615B7C5B-7C7E-4A20-B41B-98D87F3A7B46}" dt="2023-01-31T15:48:47.673" v="264" actId="1076"/>
          <ac:spMkLst>
            <pc:docMk/>
            <pc:sldMk cId="3867865770" sldId="264"/>
            <ac:spMk id="20" creationId="{31C2E2C0-EE4D-4F46-8F2D-66F476F6C092}"/>
          </ac:spMkLst>
        </pc:spChg>
        <pc:spChg chg="add mod">
          <ac:chgData name="RAHUL AKA" userId="ddfc54632589c3c2" providerId="LiveId" clId="{615B7C5B-7C7E-4A20-B41B-98D87F3A7B46}" dt="2023-01-31T15:48:41.882" v="263" actId="1076"/>
          <ac:spMkLst>
            <pc:docMk/>
            <pc:sldMk cId="3867865770" sldId="264"/>
            <ac:spMk id="21" creationId="{AE9E514F-671A-4710-80CF-5204181FDC84}"/>
          </ac:spMkLst>
        </pc:spChg>
        <pc:spChg chg="add mod">
          <ac:chgData name="RAHUL AKA" userId="ddfc54632589c3c2" providerId="LiveId" clId="{615B7C5B-7C7E-4A20-B41B-98D87F3A7B46}" dt="2023-01-31T15:48:52.855" v="266" actId="1076"/>
          <ac:spMkLst>
            <pc:docMk/>
            <pc:sldMk cId="3867865770" sldId="264"/>
            <ac:spMk id="22" creationId="{D0DE10EE-A5BD-4D1D-9B89-3E25DA57B120}"/>
          </ac:spMkLst>
        </pc:spChg>
        <pc:spChg chg="add del mod">
          <ac:chgData name="RAHUL AKA" userId="ddfc54632589c3c2" providerId="LiveId" clId="{615B7C5B-7C7E-4A20-B41B-98D87F3A7B46}" dt="2023-01-31T15:49:08.989" v="270"/>
          <ac:spMkLst>
            <pc:docMk/>
            <pc:sldMk cId="3867865770" sldId="264"/>
            <ac:spMk id="23" creationId="{045803F1-DAC3-4FB1-8FE0-3AAEACE8F687}"/>
          </ac:spMkLst>
        </pc:spChg>
        <pc:spChg chg="add mod">
          <ac:chgData name="RAHUL AKA" userId="ddfc54632589c3c2" providerId="LiveId" clId="{615B7C5B-7C7E-4A20-B41B-98D87F3A7B46}" dt="2023-01-31T15:49:35.887" v="280" actId="1076"/>
          <ac:spMkLst>
            <pc:docMk/>
            <pc:sldMk cId="3867865770" sldId="264"/>
            <ac:spMk id="24" creationId="{80C12DF0-36FD-4EE9-9ED9-BC1AEB5D827B}"/>
          </ac:spMkLst>
        </pc:spChg>
        <pc:spChg chg="add del mod">
          <ac:chgData name="RAHUL AKA" userId="ddfc54632589c3c2" providerId="LiveId" clId="{615B7C5B-7C7E-4A20-B41B-98D87F3A7B46}" dt="2023-01-31T15:49:31.807" v="279" actId="478"/>
          <ac:spMkLst>
            <pc:docMk/>
            <pc:sldMk cId="3867865770" sldId="264"/>
            <ac:spMk id="25" creationId="{78AFB253-4463-40D0-A67F-7DE44A5D9955}"/>
          </ac:spMkLst>
        </pc:spChg>
        <pc:spChg chg="add mod">
          <ac:chgData name="RAHUL AKA" userId="ddfc54632589c3c2" providerId="LiveId" clId="{615B7C5B-7C7E-4A20-B41B-98D87F3A7B46}" dt="2023-01-31T15:49:20.876" v="275" actId="1076"/>
          <ac:spMkLst>
            <pc:docMk/>
            <pc:sldMk cId="3867865770" sldId="264"/>
            <ac:spMk id="26" creationId="{0E9C9998-2901-4A6B-BDA2-679B8E7CACD9}"/>
          </ac:spMkLst>
        </pc:spChg>
        <pc:spChg chg="add mod">
          <ac:chgData name="RAHUL AKA" userId="ddfc54632589c3c2" providerId="LiveId" clId="{615B7C5B-7C7E-4A20-B41B-98D87F3A7B46}" dt="2023-01-31T15:49:27" v="277" actId="1076"/>
          <ac:spMkLst>
            <pc:docMk/>
            <pc:sldMk cId="3867865770" sldId="264"/>
            <ac:spMk id="27" creationId="{07580FA5-5501-4FAB-BC4E-F69B212F6E6E}"/>
          </ac:spMkLst>
        </pc:spChg>
        <pc:spChg chg="add mod">
          <ac:chgData name="RAHUL AKA" userId="ddfc54632589c3c2" providerId="LiveId" clId="{615B7C5B-7C7E-4A20-B41B-98D87F3A7B46}" dt="2023-01-31T15:50:24.135" v="293" actId="20577"/>
          <ac:spMkLst>
            <pc:docMk/>
            <pc:sldMk cId="3867865770" sldId="264"/>
            <ac:spMk id="28" creationId="{25DE150E-DB93-4310-8FD1-2CEDCD62D83E}"/>
          </ac:spMkLst>
        </pc:spChg>
        <pc:spChg chg="add del mod">
          <ac:chgData name="RAHUL AKA" userId="ddfc54632589c3c2" providerId="LiveId" clId="{615B7C5B-7C7E-4A20-B41B-98D87F3A7B46}" dt="2023-01-31T15:50:28.379" v="295"/>
          <ac:spMkLst>
            <pc:docMk/>
            <pc:sldMk cId="3867865770" sldId="264"/>
            <ac:spMk id="29" creationId="{B2029DCA-5D25-4569-ACD0-A11C70A95CB4}"/>
          </ac:spMkLst>
        </pc:spChg>
        <pc:spChg chg="add mod">
          <ac:chgData name="RAHUL AKA" userId="ddfc54632589c3c2" providerId="LiveId" clId="{615B7C5B-7C7E-4A20-B41B-98D87F3A7B46}" dt="2023-01-31T15:50:39.095" v="300" actId="1076"/>
          <ac:spMkLst>
            <pc:docMk/>
            <pc:sldMk cId="3867865770" sldId="264"/>
            <ac:spMk id="30" creationId="{CA768259-7704-4052-B4D7-58594000AA63}"/>
          </ac:spMkLst>
        </pc:spChg>
        <pc:spChg chg="add mod">
          <ac:chgData name="RAHUL AKA" userId="ddfc54632589c3c2" providerId="LiveId" clId="{615B7C5B-7C7E-4A20-B41B-98D87F3A7B46}" dt="2023-01-31T15:52:04.605" v="309" actId="313"/>
          <ac:spMkLst>
            <pc:docMk/>
            <pc:sldMk cId="3867865770" sldId="264"/>
            <ac:spMk id="31" creationId="{D2484606-1E87-47CB-9FCB-BADB6E0C1D20}"/>
          </ac:spMkLst>
        </pc:spChg>
        <pc:spChg chg="add mod">
          <ac:chgData name="RAHUL AKA" userId="ddfc54632589c3c2" providerId="LiveId" clId="{615B7C5B-7C7E-4A20-B41B-98D87F3A7B46}" dt="2023-01-31T15:52:18.449" v="313" actId="20577"/>
          <ac:spMkLst>
            <pc:docMk/>
            <pc:sldMk cId="3867865770" sldId="264"/>
            <ac:spMk id="32" creationId="{59E2B143-12F2-4C47-B09F-B13D786718FF}"/>
          </ac:spMkLst>
        </pc:spChg>
        <pc:graphicFrameChg chg="add mod modGraphic">
          <ac:chgData name="RAHUL AKA" userId="ddfc54632589c3c2" providerId="LiveId" clId="{615B7C5B-7C7E-4A20-B41B-98D87F3A7B46}" dt="2023-01-31T15:38:58.017" v="167"/>
          <ac:graphicFrameMkLst>
            <pc:docMk/>
            <pc:sldMk cId="3867865770" sldId="264"/>
            <ac:graphicFrameMk id="2" creationId="{62D75E62-5985-4892-9BF6-AC2EBD381DE9}"/>
          </ac:graphicFrameMkLst>
        </pc:graphicFrameChg>
        <pc:graphicFrameChg chg="add mod modGraphic">
          <ac:chgData name="RAHUL AKA" userId="ddfc54632589c3c2" providerId="LiveId" clId="{615B7C5B-7C7E-4A20-B41B-98D87F3A7B46}" dt="2023-01-31T15:41:00.348" v="178" actId="20577"/>
          <ac:graphicFrameMkLst>
            <pc:docMk/>
            <pc:sldMk cId="3867865770" sldId="264"/>
            <ac:graphicFrameMk id="3" creationId="{C56BB2DF-E513-4447-B7D2-674A8727D4C2}"/>
          </ac:graphicFrameMkLst>
        </pc:graphicFrameChg>
        <pc:graphicFrameChg chg="add mod">
          <ac:chgData name="RAHUL AKA" userId="ddfc54632589c3c2" providerId="LiveId" clId="{615B7C5B-7C7E-4A20-B41B-98D87F3A7B46}" dt="2023-01-31T15:40:41.549" v="169"/>
          <ac:graphicFrameMkLst>
            <pc:docMk/>
            <pc:sldMk cId="3867865770" sldId="264"/>
            <ac:graphicFrameMk id="4" creationId="{72D8833B-1ACF-44B8-AC58-3777CC60E55F}"/>
          </ac:graphicFrameMkLst>
        </pc:graphicFrameChg>
        <pc:graphicFrameChg chg="add mod">
          <ac:chgData name="RAHUL AKA" userId="ddfc54632589c3c2" providerId="LiveId" clId="{615B7C5B-7C7E-4A20-B41B-98D87F3A7B46}" dt="2023-01-31T15:42:15.812" v="180"/>
          <ac:graphicFrameMkLst>
            <pc:docMk/>
            <pc:sldMk cId="3867865770" sldId="264"/>
            <ac:graphicFrameMk id="5" creationId="{5BFE49E3-E585-4536-A6A9-2D0D5CC5BCE7}"/>
          </ac:graphicFrameMkLst>
        </pc:graphicFrameChg>
        <pc:cxnChg chg="add mod">
          <ac:chgData name="RAHUL AKA" userId="ddfc54632589c3c2" providerId="LiveId" clId="{615B7C5B-7C7E-4A20-B41B-98D87F3A7B46}" dt="2023-01-31T15:47:27.287" v="245" actId="1076"/>
          <ac:cxnSpMkLst>
            <pc:docMk/>
            <pc:sldMk cId="3867865770" sldId="264"/>
            <ac:cxnSpMk id="14" creationId="{F1D019A6-64A7-4B12-86B7-360B895FE654}"/>
          </ac:cxnSpMkLst>
        </pc:cxnChg>
        <pc:cxnChg chg="add mod">
          <ac:chgData name="RAHUL AKA" userId="ddfc54632589c3c2" providerId="LiveId" clId="{615B7C5B-7C7E-4A20-B41B-98D87F3A7B46}" dt="2023-01-31T15:47:41.384" v="248" actId="1076"/>
          <ac:cxnSpMkLst>
            <pc:docMk/>
            <pc:sldMk cId="3867865770" sldId="264"/>
            <ac:cxnSpMk id="15" creationId="{0D1A849A-4098-4EAC-8B30-90D2E4AA2B4B}"/>
          </ac:cxnSpMkLst>
        </pc:cxnChg>
        <pc:cxnChg chg="add mod">
          <ac:chgData name="RAHUL AKA" userId="ddfc54632589c3c2" providerId="LiveId" clId="{615B7C5B-7C7E-4A20-B41B-98D87F3A7B46}" dt="2023-01-31T15:47:57.321" v="252" actId="1076"/>
          <ac:cxnSpMkLst>
            <pc:docMk/>
            <pc:sldMk cId="3867865770" sldId="264"/>
            <ac:cxnSpMk id="16" creationId="{28528C5F-962B-4C38-AE8A-A3FB262227A5}"/>
          </ac:cxnSpMkLst>
        </pc:cxnChg>
        <pc:cxnChg chg="add mod">
          <ac:chgData name="RAHUL AKA" userId="ddfc54632589c3c2" providerId="LiveId" clId="{615B7C5B-7C7E-4A20-B41B-98D87F3A7B46}" dt="2023-01-31T15:48:03.401" v="254" actId="1076"/>
          <ac:cxnSpMkLst>
            <pc:docMk/>
            <pc:sldMk cId="3867865770" sldId="264"/>
            <ac:cxnSpMk id="17" creationId="{F3F7012E-3E86-43E7-868B-D0A6452E8908}"/>
          </ac:cxnSpMkLst>
        </pc:cxnChg>
      </pc:sldChg>
      <pc:sldChg chg="addSp modSp new mod">
        <pc:chgData name="RAHUL AKA" userId="ddfc54632589c3c2" providerId="LiveId" clId="{615B7C5B-7C7E-4A20-B41B-98D87F3A7B46}" dt="2023-01-31T16:07:07.096" v="381" actId="14734"/>
        <pc:sldMkLst>
          <pc:docMk/>
          <pc:sldMk cId="3688188569" sldId="265"/>
        </pc:sldMkLst>
        <pc:spChg chg="add mod">
          <ac:chgData name="RAHUL AKA" userId="ddfc54632589c3c2" providerId="LiveId" clId="{615B7C5B-7C7E-4A20-B41B-98D87F3A7B46}" dt="2023-01-31T15:44:46.620" v="214"/>
          <ac:spMkLst>
            <pc:docMk/>
            <pc:sldMk cId="3688188569" sldId="265"/>
            <ac:spMk id="6" creationId="{5A4AE071-5331-4200-BA3C-FC1C385EFEF8}"/>
          </ac:spMkLst>
        </pc:spChg>
        <pc:spChg chg="add mod">
          <ac:chgData name="RAHUL AKA" userId="ddfc54632589c3c2" providerId="LiveId" clId="{615B7C5B-7C7E-4A20-B41B-98D87F3A7B46}" dt="2023-01-31T15:45:24.370" v="222"/>
          <ac:spMkLst>
            <pc:docMk/>
            <pc:sldMk cId="3688188569" sldId="265"/>
            <ac:spMk id="7" creationId="{9CE1CF56-DB20-4B99-A5A6-2050F370B964}"/>
          </ac:spMkLst>
        </pc:spChg>
        <pc:spChg chg="add mod">
          <ac:chgData name="RAHUL AKA" userId="ddfc54632589c3c2" providerId="LiveId" clId="{615B7C5B-7C7E-4A20-B41B-98D87F3A7B46}" dt="2023-01-31T15:45:28.963" v="223"/>
          <ac:spMkLst>
            <pc:docMk/>
            <pc:sldMk cId="3688188569" sldId="265"/>
            <ac:spMk id="8" creationId="{F37BB9E9-B9ED-478B-9124-EC49A66418A5}"/>
          </ac:spMkLst>
        </pc:spChg>
        <pc:spChg chg="add mod">
          <ac:chgData name="RAHUL AKA" userId="ddfc54632589c3c2" providerId="LiveId" clId="{615B7C5B-7C7E-4A20-B41B-98D87F3A7B46}" dt="2023-01-31T16:06:57.876" v="380" actId="1076"/>
          <ac:spMkLst>
            <pc:docMk/>
            <pc:sldMk cId="3688188569" sldId="265"/>
            <ac:spMk id="9" creationId="{277F9670-F8EE-4E04-983A-BCA34179D0BC}"/>
          </ac:spMkLst>
        </pc:spChg>
        <pc:spChg chg="add mod">
          <ac:chgData name="RAHUL AKA" userId="ddfc54632589c3c2" providerId="LiveId" clId="{615B7C5B-7C7E-4A20-B41B-98D87F3A7B46}" dt="2023-01-31T15:46:29.229" v="236"/>
          <ac:spMkLst>
            <pc:docMk/>
            <pc:sldMk cId="3688188569" sldId="265"/>
            <ac:spMk id="10" creationId="{029CD83E-6C6F-480C-AEC0-64087468C14E}"/>
          </ac:spMkLst>
        </pc:spChg>
        <pc:spChg chg="add mod">
          <ac:chgData name="RAHUL AKA" userId="ddfc54632589c3c2" providerId="LiveId" clId="{615B7C5B-7C7E-4A20-B41B-98D87F3A7B46}" dt="2023-01-31T15:46:34.381" v="237"/>
          <ac:spMkLst>
            <pc:docMk/>
            <pc:sldMk cId="3688188569" sldId="265"/>
            <ac:spMk id="11" creationId="{C68712EC-746C-4985-8DB3-BC2D734D60E7}"/>
          </ac:spMkLst>
        </pc:spChg>
        <pc:spChg chg="add mod">
          <ac:chgData name="RAHUL AKA" userId="ddfc54632589c3c2" providerId="LiveId" clId="{615B7C5B-7C7E-4A20-B41B-98D87F3A7B46}" dt="2023-01-31T15:46:40.064" v="238"/>
          <ac:spMkLst>
            <pc:docMk/>
            <pc:sldMk cId="3688188569" sldId="265"/>
            <ac:spMk id="12" creationId="{712ACED1-DB5F-4558-A8D0-ECAC5761DC1C}"/>
          </ac:spMkLst>
        </pc:spChg>
        <pc:spChg chg="add mod">
          <ac:chgData name="RAHUL AKA" userId="ddfc54632589c3c2" providerId="LiveId" clId="{615B7C5B-7C7E-4A20-B41B-98D87F3A7B46}" dt="2023-01-31T15:46:45.785" v="239"/>
          <ac:spMkLst>
            <pc:docMk/>
            <pc:sldMk cId="3688188569" sldId="265"/>
            <ac:spMk id="13" creationId="{EF230845-94FE-4BBE-A3F0-C5C52FBFEA61}"/>
          </ac:spMkLst>
        </pc:spChg>
        <pc:spChg chg="add mod">
          <ac:chgData name="RAHUL AKA" userId="ddfc54632589c3c2" providerId="LiveId" clId="{615B7C5B-7C7E-4A20-B41B-98D87F3A7B46}" dt="2023-01-31T15:48:56.138" v="267"/>
          <ac:spMkLst>
            <pc:docMk/>
            <pc:sldMk cId="3688188569" sldId="265"/>
            <ac:spMk id="18" creationId="{5C13BB17-7E27-4A97-9EE0-B357DE76E5EA}"/>
          </ac:spMkLst>
        </pc:spChg>
        <pc:spChg chg="add mod">
          <ac:chgData name="RAHUL AKA" userId="ddfc54632589c3c2" providerId="LiveId" clId="{615B7C5B-7C7E-4A20-B41B-98D87F3A7B46}" dt="2023-01-31T15:49:02.077" v="268"/>
          <ac:spMkLst>
            <pc:docMk/>
            <pc:sldMk cId="3688188569" sldId="265"/>
            <ac:spMk id="19" creationId="{33B506F6-4603-485B-A799-F4ADDED36188}"/>
          </ac:spMkLst>
        </pc:spChg>
        <pc:spChg chg="add mod">
          <ac:chgData name="RAHUL AKA" userId="ddfc54632589c3c2" providerId="LiveId" clId="{615B7C5B-7C7E-4A20-B41B-98D87F3A7B46}" dt="2023-01-31T15:49:10.577" v="271"/>
          <ac:spMkLst>
            <pc:docMk/>
            <pc:sldMk cId="3688188569" sldId="265"/>
            <ac:spMk id="20" creationId="{4C6DAEEE-0C0E-4A37-8C72-4A11E4D61CB0}"/>
          </ac:spMkLst>
        </pc:spChg>
        <pc:spChg chg="add mod">
          <ac:chgData name="RAHUL AKA" userId="ddfc54632589c3c2" providerId="LiveId" clId="{615B7C5B-7C7E-4A20-B41B-98D87F3A7B46}" dt="2023-01-31T15:49:38.903" v="281"/>
          <ac:spMkLst>
            <pc:docMk/>
            <pc:sldMk cId="3688188569" sldId="265"/>
            <ac:spMk id="21" creationId="{7AEB4456-C0FF-44FA-ABC9-57E49E98AFCC}"/>
          </ac:spMkLst>
        </pc:spChg>
        <pc:spChg chg="add mod">
          <ac:chgData name="RAHUL AKA" userId="ddfc54632589c3c2" providerId="LiveId" clId="{615B7C5B-7C7E-4A20-B41B-98D87F3A7B46}" dt="2023-01-31T15:49:46.440" v="282"/>
          <ac:spMkLst>
            <pc:docMk/>
            <pc:sldMk cId="3688188569" sldId="265"/>
            <ac:spMk id="22" creationId="{C47A4939-00DC-44FA-9B83-1EDCA8B76266}"/>
          </ac:spMkLst>
        </pc:spChg>
        <pc:spChg chg="add mod">
          <ac:chgData name="RAHUL AKA" userId="ddfc54632589c3c2" providerId="LiveId" clId="{615B7C5B-7C7E-4A20-B41B-98D87F3A7B46}" dt="2023-01-31T15:49:59.335" v="285"/>
          <ac:spMkLst>
            <pc:docMk/>
            <pc:sldMk cId="3688188569" sldId="265"/>
            <ac:spMk id="23" creationId="{A93B59B5-6640-40A9-91B5-082FD3DBEA05}"/>
          </ac:spMkLst>
        </pc:spChg>
        <pc:spChg chg="add mod">
          <ac:chgData name="RAHUL AKA" userId="ddfc54632589c3c2" providerId="LiveId" clId="{615B7C5B-7C7E-4A20-B41B-98D87F3A7B46}" dt="2023-01-31T15:50:05.782" v="286"/>
          <ac:spMkLst>
            <pc:docMk/>
            <pc:sldMk cId="3688188569" sldId="265"/>
            <ac:spMk id="24" creationId="{F2FC5ECD-036D-4DBB-96BB-0AE097A54F98}"/>
          </ac:spMkLst>
        </pc:spChg>
        <pc:spChg chg="add mod">
          <ac:chgData name="RAHUL AKA" userId="ddfc54632589c3c2" providerId="LiveId" clId="{615B7C5B-7C7E-4A20-B41B-98D87F3A7B46}" dt="2023-01-31T16:05:48.025" v="378" actId="1076"/>
          <ac:spMkLst>
            <pc:docMk/>
            <pc:sldMk cId="3688188569" sldId="265"/>
            <ac:spMk id="25" creationId="{4592BC69-D4C8-484C-8775-4742401A8A23}"/>
          </ac:spMkLst>
        </pc:spChg>
        <pc:spChg chg="add mod">
          <ac:chgData name="RAHUL AKA" userId="ddfc54632589c3c2" providerId="LiveId" clId="{615B7C5B-7C7E-4A20-B41B-98D87F3A7B46}" dt="2023-01-31T15:54:28.641" v="334" actId="1076"/>
          <ac:spMkLst>
            <pc:docMk/>
            <pc:sldMk cId="3688188569" sldId="265"/>
            <ac:spMk id="26" creationId="{C1F72F6E-8390-4BC4-B995-8AFA41A5B2CE}"/>
          </ac:spMkLst>
        </pc:spChg>
        <pc:spChg chg="add mod">
          <ac:chgData name="RAHUL AKA" userId="ddfc54632589c3c2" providerId="LiveId" clId="{615B7C5B-7C7E-4A20-B41B-98D87F3A7B46}" dt="2023-01-31T15:55:01.671" v="342" actId="14100"/>
          <ac:spMkLst>
            <pc:docMk/>
            <pc:sldMk cId="3688188569" sldId="265"/>
            <ac:spMk id="27" creationId="{06E1CC2B-7997-4891-B43F-45875AD02447}"/>
          </ac:spMkLst>
        </pc:spChg>
        <pc:spChg chg="add mod">
          <ac:chgData name="RAHUL AKA" userId="ddfc54632589c3c2" providerId="LiveId" clId="{615B7C5B-7C7E-4A20-B41B-98D87F3A7B46}" dt="2023-01-31T15:55:12.989" v="346" actId="20577"/>
          <ac:spMkLst>
            <pc:docMk/>
            <pc:sldMk cId="3688188569" sldId="265"/>
            <ac:spMk id="28" creationId="{17949523-83F5-4F46-AD8E-33A3DE4D675A}"/>
          </ac:spMkLst>
        </pc:spChg>
        <pc:graphicFrameChg chg="add mod modGraphic">
          <ac:chgData name="RAHUL AKA" userId="ddfc54632589c3c2" providerId="LiveId" clId="{615B7C5B-7C7E-4A20-B41B-98D87F3A7B46}" dt="2023-01-31T15:42:53.842" v="192" actId="20577"/>
          <ac:graphicFrameMkLst>
            <pc:docMk/>
            <pc:sldMk cId="3688188569" sldId="265"/>
            <ac:graphicFrameMk id="2" creationId="{3542B759-B50A-436F-9584-63D6848F5B46}"/>
          </ac:graphicFrameMkLst>
        </pc:graphicFrameChg>
        <pc:graphicFrameChg chg="add mod modGraphic">
          <ac:chgData name="RAHUL AKA" userId="ddfc54632589c3c2" providerId="LiveId" clId="{615B7C5B-7C7E-4A20-B41B-98D87F3A7B46}" dt="2023-01-31T15:43:33.220" v="197"/>
          <ac:graphicFrameMkLst>
            <pc:docMk/>
            <pc:sldMk cId="3688188569" sldId="265"/>
            <ac:graphicFrameMk id="3" creationId="{186DCF45-1255-4351-8713-FEF237428293}"/>
          </ac:graphicFrameMkLst>
        </pc:graphicFrameChg>
        <pc:graphicFrameChg chg="add mod modGraphic">
          <ac:chgData name="RAHUL AKA" userId="ddfc54632589c3c2" providerId="LiveId" clId="{615B7C5B-7C7E-4A20-B41B-98D87F3A7B46}" dt="2023-01-31T15:44:24.579" v="211" actId="20577"/>
          <ac:graphicFrameMkLst>
            <pc:docMk/>
            <pc:sldMk cId="3688188569" sldId="265"/>
            <ac:graphicFrameMk id="4" creationId="{A7067F93-C526-49FA-887B-B757B5AE7F16}"/>
          </ac:graphicFrameMkLst>
        </pc:graphicFrameChg>
        <pc:graphicFrameChg chg="add mod modGraphic">
          <ac:chgData name="RAHUL AKA" userId="ddfc54632589c3c2" providerId="LiveId" clId="{615B7C5B-7C7E-4A20-B41B-98D87F3A7B46}" dt="2023-01-31T16:07:07.096" v="381" actId="14734"/>
          <ac:graphicFrameMkLst>
            <pc:docMk/>
            <pc:sldMk cId="3688188569" sldId="265"/>
            <ac:graphicFrameMk id="5" creationId="{F5D31D30-C1F8-46F1-BF7A-7E906A6AB0EB}"/>
          </ac:graphicFrameMkLst>
        </pc:graphicFrameChg>
        <pc:cxnChg chg="add mod">
          <ac:chgData name="RAHUL AKA" userId="ddfc54632589c3c2" providerId="LiveId" clId="{615B7C5B-7C7E-4A20-B41B-98D87F3A7B46}" dt="2023-01-31T15:48:07.485" v="255"/>
          <ac:cxnSpMkLst>
            <pc:docMk/>
            <pc:sldMk cId="3688188569" sldId="265"/>
            <ac:cxnSpMk id="14" creationId="{889A06DE-5B37-4024-A013-F9993C2A3CC4}"/>
          </ac:cxnSpMkLst>
        </pc:cxnChg>
        <pc:cxnChg chg="add mod">
          <ac:chgData name="RAHUL AKA" userId="ddfc54632589c3c2" providerId="LiveId" clId="{615B7C5B-7C7E-4A20-B41B-98D87F3A7B46}" dt="2023-01-31T15:48:11.927" v="256"/>
          <ac:cxnSpMkLst>
            <pc:docMk/>
            <pc:sldMk cId="3688188569" sldId="265"/>
            <ac:cxnSpMk id="15" creationId="{723EC943-0CDF-48B6-A594-902CCF65C31C}"/>
          </ac:cxnSpMkLst>
        </pc:cxnChg>
        <pc:cxnChg chg="add mod">
          <ac:chgData name="RAHUL AKA" userId="ddfc54632589c3c2" providerId="LiveId" clId="{615B7C5B-7C7E-4A20-B41B-98D87F3A7B46}" dt="2023-01-31T15:48:15.897" v="257"/>
          <ac:cxnSpMkLst>
            <pc:docMk/>
            <pc:sldMk cId="3688188569" sldId="265"/>
            <ac:cxnSpMk id="16" creationId="{5BA83A00-1811-4BAD-A7A9-917F23E523F2}"/>
          </ac:cxnSpMkLst>
        </pc:cxnChg>
        <pc:cxnChg chg="add mod">
          <ac:chgData name="RAHUL AKA" userId="ddfc54632589c3c2" providerId="LiveId" clId="{615B7C5B-7C7E-4A20-B41B-98D87F3A7B46}" dt="2023-01-31T15:48:20.391" v="258"/>
          <ac:cxnSpMkLst>
            <pc:docMk/>
            <pc:sldMk cId="3688188569" sldId="265"/>
            <ac:cxnSpMk id="17" creationId="{5F444DFC-FA8A-4846-B2F1-5BBA30DB411D}"/>
          </ac:cxnSpMkLst>
        </pc:cxnChg>
      </pc:sldChg>
      <pc:sldChg chg="add del">
        <pc:chgData name="RAHUL AKA" userId="ddfc54632589c3c2" providerId="LiveId" clId="{615B7C5B-7C7E-4A20-B41B-98D87F3A7B46}" dt="2023-01-31T15:49:54.030" v="284"/>
        <pc:sldMkLst>
          <pc:docMk/>
          <pc:sldMk cId="350106303" sldId="266"/>
        </pc:sldMkLst>
      </pc:sldChg>
      <pc:sldChg chg="add del">
        <pc:chgData name="RAHUL AKA" userId="ddfc54632589c3c2" providerId="LiveId" clId="{615B7C5B-7C7E-4A20-B41B-98D87F3A7B46}" dt="2023-01-31T15:45:38.385" v="225"/>
        <pc:sldMkLst>
          <pc:docMk/>
          <pc:sldMk cId="1168079062" sldId="266"/>
        </pc:sldMkLst>
      </pc:sldChg>
      <pc:sldChg chg="add del">
        <pc:chgData name="RAHUL AKA" userId="ddfc54632589c3c2" providerId="LiveId" clId="{615B7C5B-7C7E-4A20-B41B-98D87F3A7B46}" dt="2023-01-31T15:45:41.317" v="227"/>
        <pc:sldMkLst>
          <pc:docMk/>
          <pc:sldMk cId="275876692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48F4-D170-4503-B878-B7C75141D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F7F8-024D-4AE0-8720-7515D341E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B900-3D03-4B66-AD8F-F4D8CBBD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3E81-7144-46DF-9F2F-C22C9C61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147A-6835-47ED-BA2A-EBFAF8F7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91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4745-69D8-4A85-AD80-247ED312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1C8B1-AC2C-4450-88C9-4A112DB8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5A92-4F08-4234-B5CC-F248E29B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9877-F15B-4331-9D84-A6CB72E2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1729-D312-44DE-A572-13526902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8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5B502-FBB8-47DA-A4BB-8DAB7B2A8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A7C4A-32CC-490B-897C-70BB0653E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D35A-CEDD-491E-A5CB-8279C075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767E-5C6B-4F30-BCD6-533A1363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FBA0-EA7B-4FB5-B7A8-D291E661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CD7A-5B3C-4595-A4BA-6F05AAEB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43FB-1421-4654-AE85-4A8325E6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3B3CD-BE8F-4C5D-89A4-3F566351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F487-6720-433E-BD53-A2098675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60C7-B903-4E3F-8B63-01EA9176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4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D3B1-55E3-4600-A978-2DFE5C2A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8F1A4-B38D-4FD2-9105-23030BCF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CA88-ABF1-4612-9912-E40C5629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3445-5C48-49C6-BA7B-53B26423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E3050-2691-4235-9174-2EC22E19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CE59-CAE2-493E-A2AC-BC7D594C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DBD2-9F83-4C10-85E9-FEBE89E29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4B7B0-CEEE-4916-B4E6-B7985705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8A6E6-7175-4122-B99C-666D200B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D8999-7C0C-46DE-9608-5D3694A2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D59D5-C596-40A0-9985-30092513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23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C141-8245-4082-BC8D-1476966D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B733-36CE-449D-A777-5EFECC52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8A9A1-41EE-4696-B9F0-75A8B053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7C960-0AA6-4354-B0B6-5ECFEA84F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D5F57-C126-4AD6-BFC1-BF548B9E3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70BE7-8DEB-46D7-A3A5-CED369F7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6521F-A501-4D44-B047-F913A23B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D721-3252-452F-9351-9D848C51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7431-950A-4603-9450-CFBB9B5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68089-AE04-418D-B9B2-F8458F89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49E7F-435D-480F-BE86-928E59B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FDF0C-DA83-4557-BAA0-D26934AB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89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C43E4-C9CE-4711-8A83-DBE0AD13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DBB79-F028-4E64-B757-0E40F7F9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86848-F537-48C6-B538-E591E6E9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3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063F-0184-467D-893B-26F87623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30EF-8254-41A3-9F57-DDC3F5FE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2124-DCE3-49B0-8AF8-CC1D1D628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DC1A2-14AD-4422-AFBD-96FF9198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E7C8-9BAB-4BF9-A88F-30127867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F675F-F864-41E9-A475-CC8D2090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09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0CE4-C2F2-4F13-A42B-F66B0393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3F3E4-1338-4CF7-8B4D-F431A0C33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B3A3-C63B-443A-89E0-9E1F80C0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73879-5031-4E3A-9E74-EFB04AA6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5A12F-3AA9-479F-9FEE-CE399A25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71FA-4064-4D96-847D-76F0195F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04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116A3-196E-49F0-974B-6760DEF8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CB4C-103D-462C-B637-D27CDAC7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3213-F238-40FF-A622-9892D577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D31-64E5-4938-8AD1-5CD180C9AFD5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A207-FAA4-4230-9931-386DD2AD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E23F-F135-4D47-8000-591FD49F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F511-30FF-44FE-9235-68520320B4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0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5F5840-432F-4ED9-B282-4D39F9CA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16964"/>
              </p:ext>
            </p:extLst>
          </p:nvPr>
        </p:nvGraphicFramePr>
        <p:xfrm>
          <a:off x="1682376" y="361078"/>
          <a:ext cx="8128003" cy="6304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375994538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22690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2989448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1416705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179784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9290262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379615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13570538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31967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09732157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366216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50283364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65384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5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9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4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3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6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5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7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4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172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08490B-7101-4777-8EE9-876EEE02D4FF}"/>
              </a:ext>
            </a:extLst>
          </p:cNvPr>
          <p:cNvSpPr txBox="1"/>
          <p:nvPr/>
        </p:nvSpPr>
        <p:spPr>
          <a:xfrm>
            <a:off x="4782671" y="25906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 FLIP FLOP</a:t>
            </a:r>
          </a:p>
        </p:txBody>
      </p:sp>
    </p:spTree>
    <p:extLst>
      <p:ext uri="{BB962C8B-B14F-4D97-AF65-F5344CB8AC3E}">
        <p14:creationId xmlns:p14="http://schemas.microsoft.com/office/powerpoint/2010/main" val="20971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8CB1CF7-71EB-4015-9CEE-7DF32684C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21835"/>
              </p:ext>
            </p:extLst>
          </p:nvPr>
        </p:nvGraphicFramePr>
        <p:xfrm>
          <a:off x="971177" y="108721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0AF1DD-84F5-4BEF-90B1-9C3B8E4DD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68999"/>
              </p:ext>
            </p:extLst>
          </p:nvPr>
        </p:nvGraphicFramePr>
        <p:xfrm>
          <a:off x="8432800" y="396488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5BB0038-8FC2-41A0-8E81-42FBFD52E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2450"/>
              </p:ext>
            </p:extLst>
          </p:nvPr>
        </p:nvGraphicFramePr>
        <p:xfrm>
          <a:off x="8432800" y="108721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2E3ABC3-AE4B-48DE-8BAB-181BE7875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82535"/>
              </p:ext>
            </p:extLst>
          </p:nvPr>
        </p:nvGraphicFramePr>
        <p:xfrm>
          <a:off x="971177" y="396488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F0238F-7E5D-4A6B-8944-6C33DA0C8E6C}"/>
              </a:ext>
            </a:extLst>
          </p:cNvPr>
          <p:cNvSpPr txBox="1"/>
          <p:nvPr/>
        </p:nvSpPr>
        <p:spPr>
          <a:xfrm>
            <a:off x="627528" y="108721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044F7-5DE8-41B6-94BA-B489847C5469}"/>
              </a:ext>
            </a:extLst>
          </p:cNvPr>
          <p:cNvSpPr txBox="1"/>
          <p:nvPr/>
        </p:nvSpPr>
        <p:spPr>
          <a:xfrm>
            <a:off x="8086163" y="3893344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675B1-966A-48E6-AF3D-C67FAF25D4AF}"/>
              </a:ext>
            </a:extLst>
          </p:cNvPr>
          <p:cNvSpPr txBox="1"/>
          <p:nvPr/>
        </p:nvSpPr>
        <p:spPr>
          <a:xfrm>
            <a:off x="8086163" y="1107441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ACA83-4A47-4917-A250-91CAEA7B7331}"/>
              </a:ext>
            </a:extLst>
          </p:cNvPr>
          <p:cNvSpPr txBox="1"/>
          <p:nvPr/>
        </p:nvSpPr>
        <p:spPr>
          <a:xfrm>
            <a:off x="627528" y="396488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95730-C27A-42BE-A1F6-0FB3C810D60B}"/>
              </a:ext>
            </a:extLst>
          </p:cNvPr>
          <p:cNvSpPr txBox="1"/>
          <p:nvPr/>
        </p:nvSpPr>
        <p:spPr>
          <a:xfrm>
            <a:off x="971177" y="779929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C53A5-6D82-4402-A83E-F3B23E09A826}"/>
              </a:ext>
            </a:extLst>
          </p:cNvPr>
          <p:cNvSpPr txBox="1"/>
          <p:nvPr/>
        </p:nvSpPr>
        <p:spPr>
          <a:xfrm>
            <a:off x="8462683" y="747663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F4627-D5C0-4652-8FB6-46C6D38CB339}"/>
              </a:ext>
            </a:extLst>
          </p:cNvPr>
          <p:cNvSpPr txBox="1"/>
          <p:nvPr/>
        </p:nvSpPr>
        <p:spPr>
          <a:xfrm>
            <a:off x="971177" y="3579776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CE615-1F6D-4397-8F3A-5BBB1D0D5FBE}"/>
              </a:ext>
            </a:extLst>
          </p:cNvPr>
          <p:cNvSpPr txBox="1"/>
          <p:nvPr/>
        </p:nvSpPr>
        <p:spPr>
          <a:xfrm>
            <a:off x="8432800" y="3595557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4839D-9AE8-4389-B038-C3FEFD74C1D7}"/>
              </a:ext>
            </a:extLst>
          </p:cNvPr>
          <p:cNvCxnSpPr>
            <a:cxnSpLocks/>
          </p:cNvCxnSpPr>
          <p:nvPr/>
        </p:nvCxnSpPr>
        <p:spPr>
          <a:xfrm>
            <a:off x="510988" y="606718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2AD98E-F943-4A14-AB4D-318DE7ABCB5C}"/>
              </a:ext>
            </a:extLst>
          </p:cNvPr>
          <p:cNvCxnSpPr>
            <a:cxnSpLocks/>
          </p:cNvCxnSpPr>
          <p:nvPr/>
        </p:nvCxnSpPr>
        <p:spPr>
          <a:xfrm>
            <a:off x="510987" y="3468607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AC1E5-1D1F-4D87-B11E-AF5B11195DE7}"/>
              </a:ext>
            </a:extLst>
          </p:cNvPr>
          <p:cNvCxnSpPr>
            <a:cxnSpLocks/>
          </p:cNvCxnSpPr>
          <p:nvPr/>
        </p:nvCxnSpPr>
        <p:spPr>
          <a:xfrm>
            <a:off x="7972611" y="3484388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2552E0-C18D-4125-B64B-2F0428CC9B9E}"/>
              </a:ext>
            </a:extLst>
          </p:cNvPr>
          <p:cNvCxnSpPr>
            <a:cxnSpLocks/>
          </p:cNvCxnSpPr>
          <p:nvPr/>
        </p:nvCxnSpPr>
        <p:spPr>
          <a:xfrm>
            <a:off x="7972611" y="606718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947A19-F0A9-4889-A20D-80AE03D5D493}"/>
              </a:ext>
            </a:extLst>
          </p:cNvPr>
          <p:cNvSpPr txBox="1"/>
          <p:nvPr/>
        </p:nvSpPr>
        <p:spPr>
          <a:xfrm rot="2809108">
            <a:off x="223668" y="742803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CA17D-37E7-4AF0-80E6-F9CEA224277A}"/>
              </a:ext>
            </a:extLst>
          </p:cNvPr>
          <p:cNvSpPr txBox="1"/>
          <p:nvPr/>
        </p:nvSpPr>
        <p:spPr>
          <a:xfrm rot="2903821">
            <a:off x="451226" y="580626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3027A-B1C9-4A2B-AD0C-70573FA3B012}"/>
              </a:ext>
            </a:extLst>
          </p:cNvPr>
          <p:cNvSpPr txBox="1"/>
          <p:nvPr/>
        </p:nvSpPr>
        <p:spPr>
          <a:xfrm rot="2903821">
            <a:off x="7909862" y="562997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C2A1D-2A41-40C3-9A3B-9D99C753B1C5}"/>
              </a:ext>
            </a:extLst>
          </p:cNvPr>
          <p:cNvSpPr txBox="1"/>
          <p:nvPr/>
        </p:nvSpPr>
        <p:spPr>
          <a:xfrm rot="2903821">
            <a:off x="451226" y="3410891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F22FFC-096B-4CC7-BCA2-531303C8E6B0}"/>
              </a:ext>
            </a:extLst>
          </p:cNvPr>
          <p:cNvSpPr txBox="1"/>
          <p:nvPr/>
        </p:nvSpPr>
        <p:spPr>
          <a:xfrm rot="2903821">
            <a:off x="7909861" y="3410891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9FD30A-7483-494B-8696-89DA50CA3870}"/>
              </a:ext>
            </a:extLst>
          </p:cNvPr>
          <p:cNvSpPr txBox="1"/>
          <p:nvPr/>
        </p:nvSpPr>
        <p:spPr>
          <a:xfrm rot="2809108">
            <a:off x="7673339" y="744617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69015D-85CE-4CA7-B827-05125F6A67E5}"/>
              </a:ext>
            </a:extLst>
          </p:cNvPr>
          <p:cNvSpPr txBox="1"/>
          <p:nvPr/>
        </p:nvSpPr>
        <p:spPr>
          <a:xfrm rot="2809108">
            <a:off x="223669" y="3606755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7385C0-02AF-4A49-A020-DC0C0B2AC646}"/>
              </a:ext>
            </a:extLst>
          </p:cNvPr>
          <p:cNvSpPr txBox="1"/>
          <p:nvPr/>
        </p:nvSpPr>
        <p:spPr>
          <a:xfrm rot="2809108">
            <a:off x="7658929" y="3605069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E4C38-AE64-46F2-AC69-6827E49928DF}"/>
              </a:ext>
            </a:extLst>
          </p:cNvPr>
          <p:cNvSpPr txBox="1"/>
          <p:nvPr/>
        </p:nvSpPr>
        <p:spPr>
          <a:xfrm>
            <a:off x="907030" y="2750972"/>
            <a:ext cx="22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T1=1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671F48-E891-44CC-A5CC-8F65CE194CD6}"/>
              </a:ext>
            </a:extLst>
          </p:cNvPr>
          <p:cNvSpPr txBox="1"/>
          <p:nvPr/>
        </p:nvSpPr>
        <p:spPr>
          <a:xfrm>
            <a:off x="8379810" y="2638544"/>
            <a:ext cx="22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T2=Q1’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20A0A-D43C-4414-AFF0-2A654EA25A11}"/>
              </a:ext>
            </a:extLst>
          </p:cNvPr>
          <p:cNvSpPr txBox="1"/>
          <p:nvPr/>
        </p:nvSpPr>
        <p:spPr>
          <a:xfrm>
            <a:off x="931633" y="5497617"/>
            <a:ext cx="22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T3=Q1’Q2’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6314A-9A69-4664-A5B7-5FA748B48199}"/>
              </a:ext>
            </a:extLst>
          </p:cNvPr>
          <p:cNvSpPr txBox="1"/>
          <p:nvPr/>
        </p:nvSpPr>
        <p:spPr>
          <a:xfrm>
            <a:off x="8391762" y="5519794"/>
            <a:ext cx="22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T4=Q1’Q2’Q3’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40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DC9377-0472-45B3-B52C-1BE2615FC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10647"/>
              </p:ext>
            </p:extLst>
          </p:nvPr>
        </p:nvGraphicFramePr>
        <p:xfrm>
          <a:off x="1682376" y="343148"/>
          <a:ext cx="8128003" cy="6304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375994538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422690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2989448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1416705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179784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9290262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379615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13570538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431967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09732157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366216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50283364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65384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Q3’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5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9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4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3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6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5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7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4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172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8072A1-E643-41A9-A513-0D2B0C528DE6}"/>
              </a:ext>
            </a:extLst>
          </p:cNvPr>
          <p:cNvSpPr txBox="1"/>
          <p:nvPr/>
        </p:nvSpPr>
        <p:spPr>
          <a:xfrm>
            <a:off x="4782671" y="25906"/>
            <a:ext cx="192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FLIP FLOP</a:t>
            </a:r>
          </a:p>
        </p:txBody>
      </p:sp>
    </p:spTree>
    <p:extLst>
      <p:ext uri="{BB962C8B-B14F-4D97-AF65-F5344CB8AC3E}">
        <p14:creationId xmlns:p14="http://schemas.microsoft.com/office/powerpoint/2010/main" val="401634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AC0D613-8B67-41BC-A0A8-814407DB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38225"/>
              </p:ext>
            </p:extLst>
          </p:nvPr>
        </p:nvGraphicFramePr>
        <p:xfrm>
          <a:off x="971177" y="108721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D81B33E-4EF5-460C-98FB-3502BAB8A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6101"/>
              </p:ext>
            </p:extLst>
          </p:nvPr>
        </p:nvGraphicFramePr>
        <p:xfrm>
          <a:off x="7416801" y="3884207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73A3EE-9DE4-4303-901B-52B73C49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60672"/>
              </p:ext>
            </p:extLst>
          </p:nvPr>
        </p:nvGraphicFramePr>
        <p:xfrm>
          <a:off x="7416801" y="108721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5F9DAE1-3215-4101-8062-FC487818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97453"/>
              </p:ext>
            </p:extLst>
          </p:nvPr>
        </p:nvGraphicFramePr>
        <p:xfrm>
          <a:off x="971177" y="3884207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76E27-9C8A-4576-8559-D4F537808739}"/>
              </a:ext>
            </a:extLst>
          </p:cNvPr>
          <p:cNvSpPr txBox="1"/>
          <p:nvPr/>
        </p:nvSpPr>
        <p:spPr>
          <a:xfrm>
            <a:off x="627528" y="108721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7A190-F101-4B6B-B400-9CD07A91AA1E}"/>
              </a:ext>
            </a:extLst>
          </p:cNvPr>
          <p:cNvSpPr txBox="1"/>
          <p:nvPr/>
        </p:nvSpPr>
        <p:spPr>
          <a:xfrm>
            <a:off x="627528" y="396488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111DA-8C83-4C1C-ADD2-917F9B94B677}"/>
              </a:ext>
            </a:extLst>
          </p:cNvPr>
          <p:cNvSpPr txBox="1"/>
          <p:nvPr/>
        </p:nvSpPr>
        <p:spPr>
          <a:xfrm>
            <a:off x="7091080" y="100882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48075-2CBC-4990-9387-5A12CDDBFBC4}"/>
              </a:ext>
            </a:extLst>
          </p:cNvPr>
          <p:cNvSpPr txBox="1"/>
          <p:nvPr/>
        </p:nvSpPr>
        <p:spPr>
          <a:xfrm>
            <a:off x="971177" y="779929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56F77-0E14-4E05-9239-A07342E4FE8A}"/>
              </a:ext>
            </a:extLst>
          </p:cNvPr>
          <p:cNvSpPr txBox="1"/>
          <p:nvPr/>
        </p:nvSpPr>
        <p:spPr>
          <a:xfrm>
            <a:off x="7416801" y="779929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00EB4-4341-47A4-9B7D-81FA79AF9144}"/>
              </a:ext>
            </a:extLst>
          </p:cNvPr>
          <p:cNvSpPr txBox="1"/>
          <p:nvPr/>
        </p:nvSpPr>
        <p:spPr>
          <a:xfrm>
            <a:off x="959225" y="3514875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7F702-1639-48EC-AC9E-53C75303D15D}"/>
              </a:ext>
            </a:extLst>
          </p:cNvPr>
          <p:cNvSpPr txBox="1"/>
          <p:nvPr/>
        </p:nvSpPr>
        <p:spPr>
          <a:xfrm>
            <a:off x="7416801" y="3514875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85122-92F3-45F1-AB4D-E9417A565351}"/>
              </a:ext>
            </a:extLst>
          </p:cNvPr>
          <p:cNvSpPr txBox="1"/>
          <p:nvPr/>
        </p:nvSpPr>
        <p:spPr>
          <a:xfrm>
            <a:off x="7091080" y="380117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4BEF2C-4861-455F-BDE8-976E1AD0C92B}"/>
              </a:ext>
            </a:extLst>
          </p:cNvPr>
          <p:cNvCxnSpPr>
            <a:cxnSpLocks/>
          </p:cNvCxnSpPr>
          <p:nvPr/>
        </p:nvCxnSpPr>
        <p:spPr>
          <a:xfrm>
            <a:off x="510988" y="606718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60AE16-F4E3-4451-B544-03EDDE69F755}"/>
              </a:ext>
            </a:extLst>
          </p:cNvPr>
          <p:cNvCxnSpPr>
            <a:cxnSpLocks/>
          </p:cNvCxnSpPr>
          <p:nvPr/>
        </p:nvCxnSpPr>
        <p:spPr>
          <a:xfrm>
            <a:off x="6956612" y="606718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81D187-E536-4EB6-A742-BBF7E31373DD}"/>
              </a:ext>
            </a:extLst>
          </p:cNvPr>
          <p:cNvCxnSpPr>
            <a:cxnSpLocks/>
          </p:cNvCxnSpPr>
          <p:nvPr/>
        </p:nvCxnSpPr>
        <p:spPr>
          <a:xfrm>
            <a:off x="510988" y="3403706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861FE4-1FCC-4012-BEBF-906A2C26460B}"/>
              </a:ext>
            </a:extLst>
          </p:cNvPr>
          <p:cNvCxnSpPr>
            <a:cxnSpLocks/>
          </p:cNvCxnSpPr>
          <p:nvPr/>
        </p:nvCxnSpPr>
        <p:spPr>
          <a:xfrm>
            <a:off x="6956612" y="3406213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856D5D-F7CF-48A6-B03C-4DF8CFF1FCE2}"/>
              </a:ext>
            </a:extLst>
          </p:cNvPr>
          <p:cNvSpPr txBox="1"/>
          <p:nvPr/>
        </p:nvSpPr>
        <p:spPr>
          <a:xfrm rot="2809108">
            <a:off x="223668" y="742803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22C80-F102-4ECA-8DD8-91EEE2A39B42}"/>
              </a:ext>
            </a:extLst>
          </p:cNvPr>
          <p:cNvSpPr txBox="1"/>
          <p:nvPr/>
        </p:nvSpPr>
        <p:spPr>
          <a:xfrm rot="2903821">
            <a:off x="451226" y="580626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ED755-D446-4075-8420-A721DEC8F17F}"/>
              </a:ext>
            </a:extLst>
          </p:cNvPr>
          <p:cNvSpPr txBox="1"/>
          <p:nvPr/>
        </p:nvSpPr>
        <p:spPr>
          <a:xfrm rot="2809108">
            <a:off x="6652424" y="3574960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03B42-FA11-4AD9-B6E5-3BC37542B6CB}"/>
              </a:ext>
            </a:extLst>
          </p:cNvPr>
          <p:cNvSpPr txBox="1"/>
          <p:nvPr/>
        </p:nvSpPr>
        <p:spPr>
          <a:xfrm rot="2809108">
            <a:off x="6663846" y="742802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80E54-FF62-4E30-A83B-6C25DE5417D2}"/>
              </a:ext>
            </a:extLst>
          </p:cNvPr>
          <p:cNvSpPr txBox="1"/>
          <p:nvPr/>
        </p:nvSpPr>
        <p:spPr>
          <a:xfrm rot="2809108">
            <a:off x="223669" y="3556121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449B1-D76E-42D7-8DB6-D096FE612997}"/>
              </a:ext>
            </a:extLst>
          </p:cNvPr>
          <p:cNvSpPr txBox="1"/>
          <p:nvPr/>
        </p:nvSpPr>
        <p:spPr>
          <a:xfrm rot="2903821">
            <a:off x="6914778" y="547017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1B1A93-43E3-46BA-A691-53CE4B155FD1}"/>
              </a:ext>
            </a:extLst>
          </p:cNvPr>
          <p:cNvSpPr txBox="1"/>
          <p:nvPr/>
        </p:nvSpPr>
        <p:spPr>
          <a:xfrm rot="2903821">
            <a:off x="494561" y="3360238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99670-DC10-4116-B08C-0A7982FB83CA}"/>
              </a:ext>
            </a:extLst>
          </p:cNvPr>
          <p:cNvSpPr txBox="1"/>
          <p:nvPr/>
        </p:nvSpPr>
        <p:spPr>
          <a:xfrm rot="2903821">
            <a:off x="6902827" y="3360237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4B91B6-3561-4DBF-845A-0AE775996600}"/>
              </a:ext>
            </a:extLst>
          </p:cNvPr>
          <p:cNvSpPr txBox="1"/>
          <p:nvPr/>
        </p:nvSpPr>
        <p:spPr>
          <a:xfrm>
            <a:off x="907030" y="2750972"/>
            <a:ext cx="22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D1=Q1’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70DA2-5386-4C3E-882E-5C4BF8B70C47}"/>
              </a:ext>
            </a:extLst>
          </p:cNvPr>
          <p:cNvSpPr txBox="1"/>
          <p:nvPr/>
        </p:nvSpPr>
        <p:spPr>
          <a:xfrm>
            <a:off x="7306633" y="2653470"/>
            <a:ext cx="38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D2=Q1’Q2’+Q1Q2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9EAC7-78AF-4A30-A264-50CA9260629C}"/>
              </a:ext>
            </a:extLst>
          </p:cNvPr>
          <p:cNvSpPr txBox="1"/>
          <p:nvPr/>
        </p:nvSpPr>
        <p:spPr>
          <a:xfrm>
            <a:off x="907030" y="5472994"/>
            <a:ext cx="385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D3=Q1’Q2’Q3’+Q3Q1+Q3Q2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6BD1E0-6003-4A6B-9FC2-C20B1A58926C}"/>
              </a:ext>
            </a:extLst>
          </p:cNvPr>
          <p:cNvSpPr txBox="1"/>
          <p:nvPr/>
        </p:nvSpPr>
        <p:spPr>
          <a:xfrm>
            <a:off x="7186706" y="5410295"/>
            <a:ext cx="486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D4=Q1’Q2’Q3’Q4’+Q2’Q3Q4+Q1Q4+Q4Q2</a:t>
            </a:r>
          </a:p>
        </p:txBody>
      </p:sp>
    </p:spTree>
    <p:extLst>
      <p:ext uri="{BB962C8B-B14F-4D97-AF65-F5344CB8AC3E}">
        <p14:creationId xmlns:p14="http://schemas.microsoft.com/office/powerpoint/2010/main" val="415816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63389A-583C-4AAE-8B8A-414CD6AE7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38152"/>
              </p:ext>
            </p:extLst>
          </p:nvPr>
        </p:nvGraphicFramePr>
        <p:xfrm>
          <a:off x="403411" y="276860"/>
          <a:ext cx="11295531" cy="6304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64443">
                  <a:extLst>
                    <a:ext uri="{9D8B030D-6E8A-4147-A177-3AD203B41FA5}">
                      <a16:colId xmlns:a16="http://schemas.microsoft.com/office/drawing/2014/main" val="3279829929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2637952066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2215654884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3127564185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1881242343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1480944463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3622015056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3935523031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3770253171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2017068799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1091146261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402184053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41107421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1454927866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4078695439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2748861831"/>
                    </a:ext>
                  </a:extLst>
                </a:gridCol>
                <a:gridCol w="664443">
                  <a:extLst>
                    <a:ext uri="{9D8B030D-6E8A-4147-A177-3AD203B41FA5}">
                      <a16:colId xmlns:a16="http://schemas.microsoft.com/office/drawing/2014/main" val="3835771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88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9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0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4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7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5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0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4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4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847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F9D530-45B1-4376-AB3B-8E136EDBF9A9}"/>
              </a:ext>
            </a:extLst>
          </p:cNvPr>
          <p:cNvSpPr txBox="1"/>
          <p:nvPr/>
        </p:nvSpPr>
        <p:spPr>
          <a:xfrm>
            <a:off x="5123330" y="-23301"/>
            <a:ext cx="43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JK FLIP FLOP</a:t>
            </a:r>
          </a:p>
        </p:txBody>
      </p:sp>
    </p:spTree>
    <p:extLst>
      <p:ext uri="{BB962C8B-B14F-4D97-AF65-F5344CB8AC3E}">
        <p14:creationId xmlns:p14="http://schemas.microsoft.com/office/powerpoint/2010/main" val="10874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2D75E62-5985-4892-9BF6-AC2EBD381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6856"/>
              </p:ext>
            </p:extLst>
          </p:nvPr>
        </p:nvGraphicFramePr>
        <p:xfrm>
          <a:off x="971177" y="108721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56BB2DF-E513-4447-B7D2-674A8727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23539"/>
              </p:ext>
            </p:extLst>
          </p:nvPr>
        </p:nvGraphicFramePr>
        <p:xfrm>
          <a:off x="971177" y="3920066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8833B-1ACF-44B8-AC58-3777CC60E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08890"/>
              </p:ext>
            </p:extLst>
          </p:nvPr>
        </p:nvGraphicFramePr>
        <p:xfrm>
          <a:off x="7058212" y="108721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FE49E3-E585-4536-A6A9-2D0D5CC5B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89709"/>
              </p:ext>
            </p:extLst>
          </p:nvPr>
        </p:nvGraphicFramePr>
        <p:xfrm>
          <a:off x="7058212" y="398281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8D1C8C-2F55-4FAD-AAFE-087262B91047}"/>
              </a:ext>
            </a:extLst>
          </p:cNvPr>
          <p:cNvSpPr txBox="1"/>
          <p:nvPr/>
        </p:nvSpPr>
        <p:spPr>
          <a:xfrm>
            <a:off x="627528" y="108721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8A965-06A5-45EA-BFAA-E1A7DB965E2A}"/>
              </a:ext>
            </a:extLst>
          </p:cNvPr>
          <p:cNvSpPr txBox="1"/>
          <p:nvPr/>
        </p:nvSpPr>
        <p:spPr>
          <a:xfrm>
            <a:off x="6753412" y="1087218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85B53-108E-4F46-8F6B-08B7FB8D8EE4}"/>
              </a:ext>
            </a:extLst>
          </p:cNvPr>
          <p:cNvSpPr txBox="1"/>
          <p:nvPr/>
        </p:nvSpPr>
        <p:spPr>
          <a:xfrm>
            <a:off x="627528" y="3893344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BADC2-4D94-4001-BFEB-0308626C4BE8}"/>
              </a:ext>
            </a:extLst>
          </p:cNvPr>
          <p:cNvSpPr txBox="1"/>
          <p:nvPr/>
        </p:nvSpPr>
        <p:spPr>
          <a:xfrm>
            <a:off x="6627906" y="398281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3BAE2-16AF-43CC-84A7-23473943D7CC}"/>
              </a:ext>
            </a:extLst>
          </p:cNvPr>
          <p:cNvSpPr txBox="1"/>
          <p:nvPr/>
        </p:nvSpPr>
        <p:spPr>
          <a:xfrm>
            <a:off x="971177" y="779929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2C420-C515-4B2F-99EE-C55852F1644B}"/>
              </a:ext>
            </a:extLst>
          </p:cNvPr>
          <p:cNvSpPr txBox="1"/>
          <p:nvPr/>
        </p:nvSpPr>
        <p:spPr>
          <a:xfrm>
            <a:off x="7058212" y="779929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A648B-BBE2-418C-A6C2-41993FFECDCF}"/>
              </a:ext>
            </a:extLst>
          </p:cNvPr>
          <p:cNvSpPr txBox="1"/>
          <p:nvPr/>
        </p:nvSpPr>
        <p:spPr>
          <a:xfrm>
            <a:off x="1014506" y="3537373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9AD7A-F1A9-4DE4-9894-579669C5A6E5}"/>
              </a:ext>
            </a:extLst>
          </p:cNvPr>
          <p:cNvSpPr txBox="1"/>
          <p:nvPr/>
        </p:nvSpPr>
        <p:spPr>
          <a:xfrm>
            <a:off x="7058212" y="3613487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D019A6-64A7-4B12-86B7-360B895FE654}"/>
              </a:ext>
            </a:extLst>
          </p:cNvPr>
          <p:cNvCxnSpPr>
            <a:cxnSpLocks/>
          </p:cNvCxnSpPr>
          <p:nvPr/>
        </p:nvCxnSpPr>
        <p:spPr>
          <a:xfrm>
            <a:off x="6598023" y="606716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A849A-4098-4EAC-8B30-90D2E4AA2B4B}"/>
              </a:ext>
            </a:extLst>
          </p:cNvPr>
          <p:cNvCxnSpPr>
            <a:cxnSpLocks/>
          </p:cNvCxnSpPr>
          <p:nvPr/>
        </p:nvCxnSpPr>
        <p:spPr>
          <a:xfrm>
            <a:off x="502022" y="606716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528C5F-962B-4C38-AE8A-A3FB262227A5}"/>
              </a:ext>
            </a:extLst>
          </p:cNvPr>
          <p:cNvCxnSpPr>
            <a:cxnSpLocks/>
          </p:cNvCxnSpPr>
          <p:nvPr/>
        </p:nvCxnSpPr>
        <p:spPr>
          <a:xfrm>
            <a:off x="510988" y="3439565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F7012E-3E86-43E7-868B-D0A6452E8908}"/>
              </a:ext>
            </a:extLst>
          </p:cNvPr>
          <p:cNvCxnSpPr>
            <a:cxnSpLocks/>
          </p:cNvCxnSpPr>
          <p:nvPr/>
        </p:nvCxnSpPr>
        <p:spPr>
          <a:xfrm>
            <a:off x="6598023" y="3502318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163F58-1786-447F-BD2E-BB481A048723}"/>
              </a:ext>
            </a:extLst>
          </p:cNvPr>
          <p:cNvSpPr txBox="1"/>
          <p:nvPr/>
        </p:nvSpPr>
        <p:spPr>
          <a:xfrm rot="2903821">
            <a:off x="451226" y="580626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098C3-2464-4B36-A094-6C936B2536EA}"/>
              </a:ext>
            </a:extLst>
          </p:cNvPr>
          <p:cNvSpPr txBox="1"/>
          <p:nvPr/>
        </p:nvSpPr>
        <p:spPr>
          <a:xfrm rot="2809108">
            <a:off x="223668" y="742803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2E2C0-EE4D-4F46-8F2D-66F476F6C092}"/>
              </a:ext>
            </a:extLst>
          </p:cNvPr>
          <p:cNvSpPr txBox="1"/>
          <p:nvPr/>
        </p:nvSpPr>
        <p:spPr>
          <a:xfrm rot="2809108">
            <a:off x="6326178" y="779308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E514F-671A-4710-80CF-5204181FDC84}"/>
              </a:ext>
            </a:extLst>
          </p:cNvPr>
          <p:cNvSpPr txBox="1"/>
          <p:nvPr/>
        </p:nvSpPr>
        <p:spPr>
          <a:xfrm rot="2809108">
            <a:off x="214703" y="3552462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E10EE-A5BD-4D1D-9B89-3E25DA57B120}"/>
              </a:ext>
            </a:extLst>
          </p:cNvPr>
          <p:cNvSpPr txBox="1"/>
          <p:nvPr/>
        </p:nvSpPr>
        <p:spPr>
          <a:xfrm rot="2809108">
            <a:off x="6274314" y="3658754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12DF0-36FD-4EE9-9ED9-BC1AEB5D827B}"/>
              </a:ext>
            </a:extLst>
          </p:cNvPr>
          <p:cNvSpPr txBox="1"/>
          <p:nvPr/>
        </p:nvSpPr>
        <p:spPr>
          <a:xfrm rot="2903821">
            <a:off x="6554327" y="3428821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9C9998-2901-4A6B-BDA2-679B8E7CACD9}"/>
              </a:ext>
            </a:extLst>
          </p:cNvPr>
          <p:cNvSpPr txBox="1"/>
          <p:nvPr/>
        </p:nvSpPr>
        <p:spPr>
          <a:xfrm rot="2903821">
            <a:off x="6554328" y="549268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80FA5-5501-4FAB-BC4E-F69B212F6E6E}"/>
              </a:ext>
            </a:extLst>
          </p:cNvPr>
          <p:cNvSpPr txBox="1"/>
          <p:nvPr/>
        </p:nvSpPr>
        <p:spPr>
          <a:xfrm rot="2903821">
            <a:off x="451226" y="3358016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DE150E-DB93-4310-8FD1-2CEDCD62D83E}"/>
              </a:ext>
            </a:extLst>
          </p:cNvPr>
          <p:cNvSpPr txBox="1"/>
          <p:nvPr/>
        </p:nvSpPr>
        <p:spPr>
          <a:xfrm>
            <a:off x="1057834" y="2752165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J1=1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68259-7704-4052-B4D7-58594000AA63}"/>
              </a:ext>
            </a:extLst>
          </p:cNvPr>
          <p:cNvSpPr txBox="1"/>
          <p:nvPr/>
        </p:nvSpPr>
        <p:spPr>
          <a:xfrm>
            <a:off x="7130993" y="2735544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K1=1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84606-1E87-47CB-9FCB-BADB6E0C1D20}"/>
              </a:ext>
            </a:extLst>
          </p:cNvPr>
          <p:cNvSpPr txBox="1"/>
          <p:nvPr/>
        </p:nvSpPr>
        <p:spPr>
          <a:xfrm>
            <a:off x="962211" y="5490924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J2=Q1’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E2B143-12F2-4C47-B09F-B13D786718FF}"/>
              </a:ext>
            </a:extLst>
          </p:cNvPr>
          <p:cNvSpPr txBox="1"/>
          <p:nvPr/>
        </p:nvSpPr>
        <p:spPr>
          <a:xfrm>
            <a:off x="7130993" y="5586115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K2=Q1’</a:t>
            </a:r>
          </a:p>
        </p:txBody>
      </p:sp>
    </p:spTree>
    <p:extLst>
      <p:ext uri="{BB962C8B-B14F-4D97-AF65-F5344CB8AC3E}">
        <p14:creationId xmlns:p14="http://schemas.microsoft.com/office/powerpoint/2010/main" val="386786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42B759-B50A-436F-9584-63D6848F5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95716"/>
              </p:ext>
            </p:extLst>
          </p:nvPr>
        </p:nvGraphicFramePr>
        <p:xfrm>
          <a:off x="971177" y="1087219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6DCF45-1255-4351-8713-FEF23742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55573"/>
              </p:ext>
            </p:extLst>
          </p:nvPr>
        </p:nvGraphicFramePr>
        <p:xfrm>
          <a:off x="7058212" y="1087219"/>
          <a:ext cx="2127624" cy="1478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23866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067F93-C526-49FA-887B-B757B5AE7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08117"/>
              </p:ext>
            </p:extLst>
          </p:nvPr>
        </p:nvGraphicFramePr>
        <p:xfrm>
          <a:off x="971177" y="3920066"/>
          <a:ext cx="2127624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190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F5D31D30-C1F8-46F1-BF7A-7E906A6A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00550"/>
              </p:ext>
            </p:extLst>
          </p:nvPr>
        </p:nvGraphicFramePr>
        <p:xfrm>
          <a:off x="7058212" y="3982819"/>
          <a:ext cx="1956398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3176">
                  <a:extLst>
                    <a:ext uri="{9D8B030D-6E8A-4147-A177-3AD203B41FA5}">
                      <a16:colId xmlns:a16="http://schemas.microsoft.com/office/drawing/2014/main" val="1391893124"/>
                    </a:ext>
                  </a:extLst>
                </a:gridCol>
                <a:gridCol w="429410">
                  <a:extLst>
                    <a:ext uri="{9D8B030D-6E8A-4147-A177-3AD203B41FA5}">
                      <a16:colId xmlns:a16="http://schemas.microsoft.com/office/drawing/2014/main" val="381151258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4130046725"/>
                    </a:ext>
                  </a:extLst>
                </a:gridCol>
                <a:gridCol w="531906">
                  <a:extLst>
                    <a:ext uri="{9D8B030D-6E8A-4147-A177-3AD203B41FA5}">
                      <a16:colId xmlns:a16="http://schemas.microsoft.com/office/drawing/2014/main" val="327985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05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4AE071-5331-4200-BA3C-FC1C385EFEF8}"/>
              </a:ext>
            </a:extLst>
          </p:cNvPr>
          <p:cNvSpPr txBox="1"/>
          <p:nvPr/>
        </p:nvSpPr>
        <p:spPr>
          <a:xfrm>
            <a:off x="627528" y="108721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1CF56-DB20-4B99-A5A6-2050F370B964}"/>
              </a:ext>
            </a:extLst>
          </p:cNvPr>
          <p:cNvSpPr txBox="1"/>
          <p:nvPr/>
        </p:nvSpPr>
        <p:spPr>
          <a:xfrm>
            <a:off x="6753412" y="1087218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BB9E9-B9ED-478B-9124-EC49A66418A5}"/>
              </a:ext>
            </a:extLst>
          </p:cNvPr>
          <p:cNvSpPr txBox="1"/>
          <p:nvPr/>
        </p:nvSpPr>
        <p:spPr>
          <a:xfrm>
            <a:off x="627528" y="3893344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F9670-F8EE-4E04-983A-BCA34179D0BC}"/>
              </a:ext>
            </a:extLst>
          </p:cNvPr>
          <p:cNvSpPr txBox="1"/>
          <p:nvPr/>
        </p:nvSpPr>
        <p:spPr>
          <a:xfrm>
            <a:off x="6627905" y="3982819"/>
            <a:ext cx="4303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</a:p>
          <a:p>
            <a:endParaRPr lang="en-US" sz="1400" dirty="0"/>
          </a:p>
          <a:p>
            <a:r>
              <a:rPr lang="en-US" sz="1400" dirty="0"/>
              <a:t>01</a:t>
            </a:r>
          </a:p>
          <a:p>
            <a:endParaRPr lang="en-US" sz="1400" dirty="0"/>
          </a:p>
          <a:p>
            <a:r>
              <a:rPr lang="en-US" sz="1400" dirty="0"/>
              <a:t>11</a:t>
            </a:r>
          </a:p>
          <a:p>
            <a:endParaRPr lang="en-US" sz="1400" dirty="0"/>
          </a:p>
          <a:p>
            <a:r>
              <a:rPr lang="en-US" sz="1400" dirty="0"/>
              <a:t>10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CD83E-6C6F-480C-AEC0-64087468C14E}"/>
              </a:ext>
            </a:extLst>
          </p:cNvPr>
          <p:cNvSpPr txBox="1"/>
          <p:nvPr/>
        </p:nvSpPr>
        <p:spPr>
          <a:xfrm>
            <a:off x="971177" y="779929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712EC-746C-4985-8DB3-BC2D734D60E7}"/>
              </a:ext>
            </a:extLst>
          </p:cNvPr>
          <p:cNvSpPr txBox="1"/>
          <p:nvPr/>
        </p:nvSpPr>
        <p:spPr>
          <a:xfrm>
            <a:off x="7058212" y="779929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ACED1-DB5F-4558-A8D0-ECAC5761DC1C}"/>
              </a:ext>
            </a:extLst>
          </p:cNvPr>
          <p:cNvSpPr txBox="1"/>
          <p:nvPr/>
        </p:nvSpPr>
        <p:spPr>
          <a:xfrm>
            <a:off x="1014506" y="3537373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30845-94FE-4BBE-A3F0-C5C52FBFEA61}"/>
              </a:ext>
            </a:extLst>
          </p:cNvPr>
          <p:cNvSpPr txBox="1"/>
          <p:nvPr/>
        </p:nvSpPr>
        <p:spPr>
          <a:xfrm>
            <a:off x="7058212" y="3613487"/>
            <a:ext cx="21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00      01      11      10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9A06DE-5B37-4024-A013-F9993C2A3CC4}"/>
              </a:ext>
            </a:extLst>
          </p:cNvPr>
          <p:cNvCxnSpPr>
            <a:cxnSpLocks/>
          </p:cNvCxnSpPr>
          <p:nvPr/>
        </p:nvCxnSpPr>
        <p:spPr>
          <a:xfrm>
            <a:off x="502022" y="606716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3EC943-0CDF-48B6-A594-902CCF65C31C}"/>
              </a:ext>
            </a:extLst>
          </p:cNvPr>
          <p:cNvCxnSpPr>
            <a:cxnSpLocks/>
          </p:cNvCxnSpPr>
          <p:nvPr/>
        </p:nvCxnSpPr>
        <p:spPr>
          <a:xfrm>
            <a:off x="6598023" y="606716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A83A00-1811-4BAD-A7A9-917F23E523F2}"/>
              </a:ext>
            </a:extLst>
          </p:cNvPr>
          <p:cNvCxnSpPr>
            <a:cxnSpLocks/>
          </p:cNvCxnSpPr>
          <p:nvPr/>
        </p:nvCxnSpPr>
        <p:spPr>
          <a:xfrm>
            <a:off x="510988" y="3439565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444DFC-FA8A-4846-B2F1-5BBA30DB411D}"/>
              </a:ext>
            </a:extLst>
          </p:cNvPr>
          <p:cNvCxnSpPr>
            <a:cxnSpLocks/>
          </p:cNvCxnSpPr>
          <p:nvPr/>
        </p:nvCxnSpPr>
        <p:spPr>
          <a:xfrm>
            <a:off x="6598023" y="3502318"/>
            <a:ext cx="460189" cy="480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13BB17-7E27-4A97-9EE0-B357DE76E5EA}"/>
              </a:ext>
            </a:extLst>
          </p:cNvPr>
          <p:cNvSpPr txBox="1"/>
          <p:nvPr/>
        </p:nvSpPr>
        <p:spPr>
          <a:xfrm rot="2809108">
            <a:off x="6274314" y="3658754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506F6-4603-485B-A799-F4ADDED36188}"/>
              </a:ext>
            </a:extLst>
          </p:cNvPr>
          <p:cNvSpPr txBox="1"/>
          <p:nvPr/>
        </p:nvSpPr>
        <p:spPr>
          <a:xfrm rot="2809108">
            <a:off x="214703" y="3552462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DAEEE-0C0E-4A37-8C72-4A11E4D61CB0}"/>
              </a:ext>
            </a:extLst>
          </p:cNvPr>
          <p:cNvSpPr txBox="1"/>
          <p:nvPr/>
        </p:nvSpPr>
        <p:spPr>
          <a:xfrm rot="2809108">
            <a:off x="6326178" y="779308"/>
            <a:ext cx="79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Q4Q3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B4456-C0FF-44FA-ABC9-57E49E98AFCC}"/>
              </a:ext>
            </a:extLst>
          </p:cNvPr>
          <p:cNvSpPr txBox="1"/>
          <p:nvPr/>
        </p:nvSpPr>
        <p:spPr>
          <a:xfrm rot="2903821">
            <a:off x="6554327" y="3428821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A4939-00DC-44FA-9B83-1EDCA8B76266}"/>
              </a:ext>
            </a:extLst>
          </p:cNvPr>
          <p:cNvSpPr txBox="1"/>
          <p:nvPr/>
        </p:nvSpPr>
        <p:spPr>
          <a:xfrm rot="2903821">
            <a:off x="6554328" y="549268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B59B5-6640-40A9-91B5-082FD3DBEA05}"/>
              </a:ext>
            </a:extLst>
          </p:cNvPr>
          <p:cNvSpPr txBox="1"/>
          <p:nvPr/>
        </p:nvSpPr>
        <p:spPr>
          <a:xfrm rot="2903821">
            <a:off x="451226" y="580626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C5ECD-036D-4DBB-96BB-0AE097A54F98}"/>
              </a:ext>
            </a:extLst>
          </p:cNvPr>
          <p:cNvSpPr txBox="1"/>
          <p:nvPr/>
        </p:nvSpPr>
        <p:spPr>
          <a:xfrm rot="2903821">
            <a:off x="451226" y="3358016"/>
            <a:ext cx="78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Q2Q1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92BC69-D4C8-484C-8775-4742401A8A23}"/>
              </a:ext>
            </a:extLst>
          </p:cNvPr>
          <p:cNvSpPr txBox="1"/>
          <p:nvPr/>
        </p:nvSpPr>
        <p:spPr>
          <a:xfrm>
            <a:off x="962211" y="2565499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J3=Q2’Q1’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F72F6E-8390-4BC4-B995-8AFA41A5B2CE}"/>
              </a:ext>
            </a:extLst>
          </p:cNvPr>
          <p:cNvSpPr txBox="1"/>
          <p:nvPr/>
        </p:nvSpPr>
        <p:spPr>
          <a:xfrm>
            <a:off x="7016378" y="2597401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K3=Q2’Q1’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E1CC2B-7997-4891-B43F-45875AD02447}"/>
              </a:ext>
            </a:extLst>
          </p:cNvPr>
          <p:cNvSpPr txBox="1"/>
          <p:nvPr/>
        </p:nvSpPr>
        <p:spPr>
          <a:xfrm>
            <a:off x="7058211" y="5478551"/>
            <a:ext cx="2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K4=Q3’Q2’Q1’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49523-83F5-4F46-AD8E-33A3DE4D675A}"/>
              </a:ext>
            </a:extLst>
          </p:cNvPr>
          <p:cNvSpPr txBox="1"/>
          <p:nvPr/>
        </p:nvSpPr>
        <p:spPr>
          <a:xfrm>
            <a:off x="962211" y="5400461"/>
            <a:ext cx="2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J4=Q3’Q2’Q1’</a:t>
            </a:r>
          </a:p>
        </p:txBody>
      </p:sp>
    </p:spTree>
    <p:extLst>
      <p:ext uri="{BB962C8B-B14F-4D97-AF65-F5344CB8AC3E}">
        <p14:creationId xmlns:p14="http://schemas.microsoft.com/office/powerpoint/2010/main" val="368818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1237</Words>
  <Application>Microsoft Office PowerPoint</Application>
  <PresentationFormat>Widescreen</PresentationFormat>
  <Paragraphs>1165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AKA</dc:creator>
  <cp:lastModifiedBy>RAHUL AKA</cp:lastModifiedBy>
  <cp:revision>16</cp:revision>
  <dcterms:created xsi:type="dcterms:W3CDTF">2023-01-31T10:29:28Z</dcterms:created>
  <dcterms:modified xsi:type="dcterms:W3CDTF">2023-01-31T16:13:22Z</dcterms:modified>
</cp:coreProperties>
</file>