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2" r:id="rId7"/>
    <p:sldId id="313" r:id="rId8"/>
    <p:sldId id="314" r:id="rId9"/>
    <p:sldId id="311" r:id="rId10"/>
    <p:sldId id="316" r:id="rId11"/>
    <p:sldId id="315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347B8-ACEF-4CC6-A865-6F0BC7B80410}" v="54" dt="2023-04-20T11:30:44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pra, Prachi" userId="S::prachi.chopra@capgemini.com::9c1db45b-591d-474b-8601-5d7c477a227b" providerId="AD" clId="Web-{A25347B8-ACEF-4CC6-A865-6F0BC7B80410}"/>
    <pc:docChg chg="modSld">
      <pc:chgData name="Chopra, Prachi" userId="S::prachi.chopra@capgemini.com::9c1db45b-591d-474b-8601-5d7c477a227b" providerId="AD" clId="Web-{A25347B8-ACEF-4CC6-A865-6F0BC7B80410}" dt="2023-04-20T11:30:44.510" v="53" actId="20577"/>
      <pc:docMkLst>
        <pc:docMk/>
      </pc:docMkLst>
      <pc:sldChg chg="modSp">
        <pc:chgData name="Chopra, Prachi" userId="S::prachi.chopra@capgemini.com::9c1db45b-591d-474b-8601-5d7c477a227b" providerId="AD" clId="Web-{A25347B8-ACEF-4CC6-A865-6F0BC7B80410}" dt="2023-04-20T11:27:57.084" v="48" actId="20577"/>
        <pc:sldMkLst>
          <pc:docMk/>
          <pc:sldMk cId="3912747309" sldId="268"/>
        </pc:sldMkLst>
        <pc:spChg chg="mod">
          <ac:chgData name="Chopra, Prachi" userId="S::prachi.chopra@capgemini.com::9c1db45b-591d-474b-8601-5d7c477a227b" providerId="AD" clId="Web-{A25347B8-ACEF-4CC6-A865-6F0BC7B80410}" dt="2023-04-20T11:27:49.240" v="47" actId="20577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Chopra, Prachi" userId="S::prachi.chopra@capgemini.com::9c1db45b-591d-474b-8601-5d7c477a227b" providerId="AD" clId="Web-{A25347B8-ACEF-4CC6-A865-6F0BC7B80410}" dt="2023-04-20T11:27:57.084" v="48" actId="20577"/>
          <ac:spMkLst>
            <pc:docMk/>
            <pc:sldMk cId="3912747309" sldId="268"/>
            <ac:spMk id="3" creationId="{37FC2D8F-56D2-4ADF-B439-0E09E7C37894}"/>
          </ac:spMkLst>
        </pc:spChg>
      </pc:sldChg>
      <pc:sldChg chg="modSp">
        <pc:chgData name="Chopra, Prachi" userId="S::prachi.chopra@capgemini.com::9c1db45b-591d-474b-8601-5d7c477a227b" providerId="AD" clId="Web-{A25347B8-ACEF-4CC6-A865-6F0BC7B80410}" dt="2023-04-20T11:30:44.510" v="53" actId="20577"/>
        <pc:sldMkLst>
          <pc:docMk/>
          <pc:sldMk cId="3702534581" sldId="313"/>
        </pc:sldMkLst>
        <pc:spChg chg="mod">
          <ac:chgData name="Chopra, Prachi" userId="S::prachi.chopra@capgemini.com::9c1db45b-591d-474b-8601-5d7c477a227b" providerId="AD" clId="Web-{A25347B8-ACEF-4CC6-A865-6F0BC7B80410}" dt="2023-04-20T11:30:44.510" v="53" actId="20577"/>
          <ac:spMkLst>
            <pc:docMk/>
            <pc:sldMk cId="3702534581" sldId="313"/>
            <ac:spMk id="3" creationId="{1393AAFC-C1C5-43B8-A393-255633B527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File based Interfaces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3 Tier Architecture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B362C0-BC84-046B-F699-C17138AF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</a:rPr>
              <a:t>  Presentation Server - (</a:t>
            </a:r>
            <a:r>
              <a:rPr lang="en-IN" sz="2000" dirty="0">
                <a:solidFill>
                  <a:srgbClr val="FFFFFF"/>
                </a:solidFill>
              </a:rPr>
              <a:t>server which directly handle the sap user(GUI).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</a:rPr>
              <a:t>  </a:t>
            </a:r>
            <a:r>
              <a:rPr lang="en-US" sz="2100" dirty="0">
                <a:solidFill>
                  <a:srgbClr val="FFFFFF"/>
                </a:solidFill>
              </a:rPr>
              <a:t>Application Server – </a:t>
            </a:r>
            <a:r>
              <a:rPr lang="en-IN" sz="2100" dirty="0">
                <a:solidFill>
                  <a:srgbClr val="FFFFFF"/>
                </a:solidFill>
              </a:rPr>
              <a:t>it provides interfacing b/w the database &amp; presentation server.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FFFFFF"/>
                </a:solidFill>
              </a:rPr>
              <a:t>  Database Server - </a:t>
            </a:r>
            <a:r>
              <a:rPr lang="en-IN" sz="2100" dirty="0">
                <a:solidFill>
                  <a:srgbClr val="FFFFFF"/>
                </a:solidFill>
              </a:rPr>
              <a:t>main server which have all the data information and tables</a:t>
            </a:r>
            <a:endParaRPr lang="en-US" sz="2100" dirty="0">
              <a:solidFill>
                <a:srgbClr val="FFFF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5D749-1ED6-4B09-ADB3-D3E217BF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85" y="640080"/>
            <a:ext cx="41415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8051-5DB8-4D86-8A0E-68EAA826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467578"/>
            <a:ext cx="10058400" cy="1450757"/>
          </a:xfrm>
        </p:spPr>
        <p:txBody>
          <a:bodyPr/>
          <a:lstStyle/>
          <a:p>
            <a:r>
              <a:rPr lang="en-IN" dirty="0"/>
              <a:t>Inbound vs Outbound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AAFC-C1C5-43B8-A393-255633B5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016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data coming from legacy system or other sap/non sap system into the sap system. if the data is coming in to the SAP System that is called as an </a:t>
            </a:r>
            <a:r>
              <a:rPr lang="en-IN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inbound interface</a:t>
            </a: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data is going out from SAP system to the legacy system it is called an </a:t>
            </a:r>
            <a:r>
              <a:rPr lang="en-IN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outbound interface</a:t>
            </a: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39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8051-5DB8-4D86-8A0E-68EAA826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467578"/>
            <a:ext cx="10058400" cy="1450757"/>
          </a:xfrm>
        </p:spPr>
        <p:txBody>
          <a:bodyPr/>
          <a:lstStyle/>
          <a:p>
            <a:r>
              <a:rPr lang="en-IN" dirty="0"/>
              <a:t>Types of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AAFC-C1C5-43B8-A393-255633B5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016124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3C3C3C"/>
                </a:solidFill>
                <a:effectLst/>
                <a:latin typeface="BentonSansBook"/>
              </a:rPr>
              <a:t>File interfaces </a:t>
            </a:r>
            <a:r>
              <a:rPr lang="en-IN" b="0" i="0" dirty="0">
                <a:solidFill>
                  <a:srgbClr val="3C3C3C"/>
                </a:solidFill>
                <a:effectLst/>
                <a:latin typeface="BentonSansBook"/>
              </a:rPr>
              <a:t>are used when data is transferred from non-sap system into sap-system required 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3C3C3C"/>
                </a:solidFill>
                <a:effectLst/>
                <a:latin typeface="BentonSansBook"/>
              </a:rPr>
              <a:t>EDI interfaces </a:t>
            </a:r>
            <a:r>
              <a:rPr lang="en-IN" b="0" i="0" dirty="0">
                <a:solidFill>
                  <a:srgbClr val="3C3C3C"/>
                </a:solidFill>
                <a:effectLst/>
                <a:latin typeface="BentonSansBook"/>
              </a:rPr>
              <a:t>are used when data is transferred from legacy system in non-readable format(for SAP) &amp; which is converted to EDI format by middleware &amp; then brought into SAP.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C3C3C"/>
                </a:solidFill>
                <a:effectLst/>
                <a:latin typeface="BentonSansBook"/>
              </a:rPr>
              <a:t>ALE is used when data is transferred between 2 SAP systems.</a:t>
            </a:r>
            <a:r>
              <a:rPr lang="en-IN" dirty="0">
                <a:solidFill>
                  <a:srgbClr val="3C3C3C"/>
                </a:solidFill>
                <a:latin typeface="BentonSansBook"/>
              </a:rPr>
              <a:t> The vehicle for data transfer is called an </a:t>
            </a:r>
            <a:r>
              <a:rPr lang="en-IN">
                <a:solidFill>
                  <a:srgbClr val="3C3C3C"/>
                </a:solidFill>
                <a:latin typeface="BentonSansBook"/>
              </a:rPr>
              <a:t>IDoc</a:t>
            </a:r>
            <a:r>
              <a:rPr lang="en-IN" dirty="0">
                <a:solidFill>
                  <a:srgbClr val="3C3C3C"/>
                </a:solidFill>
                <a:latin typeface="BentonSansBook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53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8051-5DB8-4D86-8A0E-68EAA826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467578"/>
            <a:ext cx="10058400" cy="1450757"/>
          </a:xfrm>
        </p:spPr>
        <p:txBody>
          <a:bodyPr/>
          <a:lstStyle/>
          <a:p>
            <a:pPr algn="l"/>
            <a:r>
              <a:rPr lang="en-IN" dirty="0"/>
              <a:t>What is AL11 and what is it’s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AAFC-C1C5-43B8-A393-255633B5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01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3C3C3C"/>
                </a:solidFill>
                <a:latin typeface="BentonSansBook"/>
              </a:rPr>
              <a:t>AL11 is used for storing files/data on application server so that anyone (SAP) and even third-party systems (Non-SAP) can pick files from it. It is SAP File Directory as it contains directories, multiple folders and files in them. We can upload/download/modify/delete files/folders in t-code AL11.</a:t>
            </a:r>
          </a:p>
        </p:txBody>
      </p:sp>
    </p:spTree>
    <p:extLst>
      <p:ext uri="{BB962C8B-B14F-4D97-AF65-F5344CB8AC3E}">
        <p14:creationId xmlns:p14="http://schemas.microsoft.com/office/powerpoint/2010/main" val="42383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ADC6-06F8-41C9-A948-C20AB2C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Upload/download from AL11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FDF1-0CA4-4143-8F73-A35D1986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1. Upload File to AL11: 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T.code</a:t>
            </a:r>
            <a:r>
              <a:rPr lang="en-IN" sz="2000" dirty="0">
                <a:solidFill>
                  <a:schemeClr val="tx1"/>
                </a:solidFill>
              </a:rPr>
              <a:t> : CG3Z this is used to Upload the file from the Presentation server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Source file on front end 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Target file on application server </a:t>
            </a:r>
          </a:p>
          <a:p>
            <a:pPr lvl="1"/>
            <a:endParaRPr lang="en-IN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IN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Using Code:</a:t>
            </a:r>
          </a:p>
          <a:p>
            <a:pPr lvl="1"/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OPEN DATASET</a:t>
            </a:r>
            <a:r>
              <a:rPr lang="en-IN" sz="20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"Open the file to write. </a:t>
            </a:r>
          </a:p>
          <a:p>
            <a:pPr marL="201168" lvl="1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OPEN DATASET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lv_filepath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FOR OUTPUT IN TEXT MODE ENCODING DEFAULT. </a:t>
            </a:r>
            <a:endParaRPr lang="en-IN" sz="2000" b="0" i="0" dirty="0">
              <a:solidFill>
                <a:srgbClr val="1E72BD"/>
              </a:solidFill>
              <a:effectLst/>
              <a:latin typeface="Open Sans" panose="020B0606030504020204" pitchFamily="34" charset="0"/>
            </a:endParaRPr>
          </a:p>
          <a:p>
            <a:pPr marL="1471400" lvl="8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ADC6-06F8-41C9-A948-C20AB2C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to AL11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FDF1-0CA4-4143-8F73-A35D1986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 err="1">
                <a:solidFill>
                  <a:schemeClr val="tx1"/>
                </a:solidFill>
              </a:rPr>
              <a:t>T.code</a:t>
            </a:r>
            <a:r>
              <a:rPr lang="en-IN" sz="2000" dirty="0">
                <a:solidFill>
                  <a:schemeClr val="tx1"/>
                </a:solidFill>
              </a:rPr>
              <a:t> : CG3Z this is used to Upload the file from the Presentation server</a:t>
            </a:r>
          </a:p>
          <a:p>
            <a:pPr lvl="3"/>
            <a:r>
              <a:rPr lang="en-IN" sz="1600" dirty="0">
                <a:solidFill>
                  <a:schemeClr val="tx1"/>
                </a:solidFill>
              </a:rPr>
              <a:t>Source file on front end </a:t>
            </a:r>
          </a:p>
          <a:p>
            <a:pPr lvl="3"/>
            <a:r>
              <a:rPr lang="en-IN" sz="1600" dirty="0">
                <a:solidFill>
                  <a:schemeClr val="tx1"/>
                </a:solidFill>
              </a:rPr>
              <a:t>Target file on application server </a:t>
            </a:r>
          </a:p>
          <a:p>
            <a:pPr marL="201168" lvl="1" indent="0">
              <a:buNone/>
            </a:pPr>
            <a:endParaRPr lang="en-IN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201168" lvl="1" indent="0">
              <a:buNone/>
            </a:pPr>
            <a:r>
              <a:rPr lang="en-IN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Using Code:</a:t>
            </a:r>
          </a:p>
          <a:p>
            <a:pPr lvl="2"/>
            <a:r>
              <a:rPr lang="en-IN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OPEN DATASET</a:t>
            </a:r>
            <a:r>
              <a:rPr lang="en-IN" sz="16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384048" lvl="2" indent="0">
              <a:buNone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"Open the file to write. </a:t>
            </a:r>
          </a:p>
          <a:p>
            <a:pPr marL="384048" lvl="2" indent="0">
              <a:buNone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OPEN DATASET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lv_filepath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FOR OUTPUT IN TEXT MODE ENCODING DEFAULT.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222222"/>
                </a:solidFill>
                <a:latin typeface="Verdana" panose="020B0604030504040204" pitchFamily="34" charset="0"/>
              </a:rPr>
              <a:t>TRANSFER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222222"/>
                </a:solidFill>
                <a:latin typeface="Verdana" panose="020B0604030504040204" pitchFamily="34" charset="0"/>
              </a:rPr>
              <a:t>CLOSE DATASET</a:t>
            </a:r>
          </a:p>
          <a:p>
            <a:pPr marL="1471400" lvl="8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ADC6-06F8-41C9-A948-C20AB2C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from AL11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FDF1-0CA4-4143-8F73-A35D1986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1. TCODE CG3Y:</a:t>
            </a:r>
          </a:p>
          <a:p>
            <a:pPr marL="384048" lvl="2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This is used to Download the file from the application server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 Source file on application server and  Target file on front end  </a:t>
            </a:r>
          </a:p>
          <a:p>
            <a:pPr marL="384048" lvl="2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2. Using Code</a:t>
            </a:r>
          </a:p>
          <a:p>
            <a:pPr lvl="2"/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OPEN DATASET</a:t>
            </a:r>
            <a:r>
              <a:rPr lang="en-IN" sz="20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384048" lvl="2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"Open the file to write. </a:t>
            </a:r>
          </a:p>
          <a:p>
            <a:pPr marL="384048" lvl="2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OPEN DATASET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lv_filepath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FOR OUTPUT IN TEXT MODE ENCODING DEFAULT.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22222"/>
                </a:solidFill>
                <a:latin typeface="Verdana" panose="020B0604030504040204" pitchFamily="34" charset="0"/>
              </a:rPr>
              <a:t>TRANSFER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22222"/>
                </a:solidFill>
                <a:latin typeface="Verdana" panose="020B0604030504040204" pitchFamily="34" charset="0"/>
              </a:rPr>
              <a:t>CLOSE DATASET</a:t>
            </a: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471400" lvl="8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ADC6-06F8-41C9-A948-C20AB2C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from AL11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FDF1-0CA4-4143-8F73-A35D1986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6849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OPEN DATASET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dset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FOR access IN mode [position] [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os_additions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[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error_handling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Input: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It opens the file for reading. If the file does not exist, the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sy-subrc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is set to 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Output: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Opens the file for writing. If the file exists, the content will be deleted and replaced. If the file does not exist, the file will be created.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Appending: 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opens the file for appending. The new content will be added to the end of existing    file or the file will be created if it does not exist. SY-SUBRC = 4 will be triggered if appending is not successful.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Update: 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opens the file for changes to the existing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Mode:  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You can specify which mode you want to read the file like binary or text.</a:t>
            </a: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471400" lvl="8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676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{8F541E82-E67E-4A0F-8401-A8CD3EFBF48A}tf33845126_win32</Template>
  <TotalTime>262</TotalTime>
  <Words>583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1_RetrospectVTI</vt:lpstr>
      <vt:lpstr>File based Interfaces</vt:lpstr>
      <vt:lpstr>3 Tier Architecture</vt:lpstr>
      <vt:lpstr>Inbound vs Outbound Interfaces</vt:lpstr>
      <vt:lpstr>Types of Interfaces</vt:lpstr>
      <vt:lpstr>What is AL11 and what is it’s use?</vt:lpstr>
      <vt:lpstr>Upload/download from AL11</vt:lpstr>
      <vt:lpstr>Upload to AL11</vt:lpstr>
      <vt:lpstr>download from AL11</vt:lpstr>
      <vt:lpstr>download from AL11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Chopra, Prachi</dc:creator>
  <cp:lastModifiedBy>Chopra, Prachi</cp:lastModifiedBy>
  <cp:revision>16</cp:revision>
  <dcterms:created xsi:type="dcterms:W3CDTF">2022-04-19T06:34:15Z</dcterms:created>
  <dcterms:modified xsi:type="dcterms:W3CDTF">2023-04-20T11:30:45Z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