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Salian" initials="RS" lastIdx="3" clrIdx="0">
    <p:extLst>
      <p:ext uri="{19B8F6BF-5375-455C-9EA6-DF929625EA0E}">
        <p15:presenceInfo xmlns:p15="http://schemas.microsoft.com/office/powerpoint/2012/main" userId="526e3ebdbbc847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Salian" userId="526e3ebdbbc847da" providerId="LiveId" clId="{889DA9EE-3267-4CA0-8E9C-259507C1A8EB}"/>
    <pc:docChg chg="custSel modSld">
      <pc:chgData name="Rahul Salian" userId="526e3ebdbbc847da" providerId="LiveId" clId="{889DA9EE-3267-4CA0-8E9C-259507C1A8EB}" dt="2024-07-21T11:31:53.202" v="220" actId="20577"/>
      <pc:docMkLst>
        <pc:docMk/>
      </pc:docMkLst>
      <pc:sldChg chg="modSp mod">
        <pc:chgData name="Rahul Salian" userId="526e3ebdbbc847da" providerId="LiveId" clId="{889DA9EE-3267-4CA0-8E9C-259507C1A8EB}" dt="2024-07-21T11:31:46.890" v="213" actId="1076"/>
        <pc:sldMkLst>
          <pc:docMk/>
          <pc:sldMk cId="2073589509" sldId="256"/>
        </pc:sldMkLst>
        <pc:spChg chg="mod">
          <ac:chgData name="Rahul Salian" userId="526e3ebdbbc847da" providerId="LiveId" clId="{889DA9EE-3267-4CA0-8E9C-259507C1A8EB}" dt="2024-07-21T11:31:46.890" v="213" actId="1076"/>
          <ac:spMkLst>
            <pc:docMk/>
            <pc:sldMk cId="2073589509" sldId="256"/>
            <ac:spMk id="8" creationId="{27CFC281-FFD5-1A5A-70B2-863AF3ED6A90}"/>
          </ac:spMkLst>
        </pc:spChg>
      </pc:sldChg>
      <pc:sldChg chg="addSp delSp modSp mod">
        <pc:chgData name="Rahul Salian" userId="526e3ebdbbc847da" providerId="LiveId" clId="{889DA9EE-3267-4CA0-8E9C-259507C1A8EB}" dt="2024-07-21T11:31:53.202" v="220" actId="20577"/>
        <pc:sldMkLst>
          <pc:docMk/>
          <pc:sldMk cId="2007670828" sldId="258"/>
        </pc:sldMkLst>
        <pc:spChg chg="add mod">
          <ac:chgData name="Rahul Salian" userId="526e3ebdbbc847da" providerId="LiveId" clId="{889DA9EE-3267-4CA0-8E9C-259507C1A8EB}" dt="2024-07-21T11:31:53.202" v="220" actId="20577"/>
          <ac:spMkLst>
            <pc:docMk/>
            <pc:sldMk cId="2007670828" sldId="258"/>
            <ac:spMk id="2" creationId="{F263FBAE-AD92-3183-D354-7DB03B72DD39}"/>
          </ac:spMkLst>
        </pc:spChg>
        <pc:spChg chg="mod">
          <ac:chgData name="Rahul Salian" userId="526e3ebdbbc847da" providerId="LiveId" clId="{889DA9EE-3267-4CA0-8E9C-259507C1A8EB}" dt="2024-07-21T11:31:39.655" v="212" actId="1076"/>
          <ac:spMkLst>
            <pc:docMk/>
            <pc:sldMk cId="2007670828" sldId="258"/>
            <ac:spMk id="41" creationId="{0C45F7BF-9A7D-94D5-B7A3-C1B877A82594}"/>
          </ac:spMkLst>
        </pc:spChg>
        <pc:spChg chg="mod">
          <ac:chgData name="Rahul Salian" userId="526e3ebdbbc847da" providerId="LiveId" clId="{889DA9EE-3267-4CA0-8E9C-259507C1A8EB}" dt="2024-07-21T11:31:35.783" v="211" actId="1076"/>
          <ac:spMkLst>
            <pc:docMk/>
            <pc:sldMk cId="2007670828" sldId="258"/>
            <ac:spMk id="42" creationId="{7186474B-DC41-55AE-35A8-37E9E8906655}"/>
          </ac:spMkLst>
        </pc:spChg>
        <pc:spChg chg="mod">
          <ac:chgData name="Rahul Salian" userId="526e3ebdbbc847da" providerId="LiveId" clId="{889DA9EE-3267-4CA0-8E9C-259507C1A8EB}" dt="2024-07-21T07:21:18.406" v="207" actId="20577"/>
          <ac:spMkLst>
            <pc:docMk/>
            <pc:sldMk cId="2007670828" sldId="258"/>
            <ac:spMk id="49" creationId="{8D0EEAA1-ECD0-F82C-B3A6-53C96D530BF2}"/>
          </ac:spMkLst>
        </pc:spChg>
        <pc:spChg chg="mod">
          <ac:chgData name="Rahul Salian" userId="526e3ebdbbc847da" providerId="LiveId" clId="{889DA9EE-3267-4CA0-8E9C-259507C1A8EB}" dt="2024-07-20T18:43:53.697" v="63" actId="1035"/>
          <ac:spMkLst>
            <pc:docMk/>
            <pc:sldMk cId="2007670828" sldId="258"/>
            <ac:spMk id="69" creationId="{ED00BC6B-2D0C-E809-45D5-D0CA2C632DAB}"/>
          </ac:spMkLst>
        </pc:spChg>
        <pc:spChg chg="mod">
          <ac:chgData name="Rahul Salian" userId="526e3ebdbbc847da" providerId="LiveId" clId="{889DA9EE-3267-4CA0-8E9C-259507C1A8EB}" dt="2024-07-20T18:45:48.102" v="163" actId="1076"/>
          <ac:spMkLst>
            <pc:docMk/>
            <pc:sldMk cId="2007670828" sldId="258"/>
            <ac:spMk id="70" creationId="{4E8CE37E-B074-6A1B-3AC6-DF58FCFD906A}"/>
          </ac:spMkLst>
        </pc:spChg>
        <pc:spChg chg="del">
          <ac:chgData name="Rahul Salian" userId="526e3ebdbbc847da" providerId="LiveId" clId="{889DA9EE-3267-4CA0-8E9C-259507C1A8EB}" dt="2024-07-20T18:31:53.677" v="13" actId="478"/>
          <ac:spMkLst>
            <pc:docMk/>
            <pc:sldMk cId="2007670828" sldId="258"/>
            <ac:spMk id="73" creationId="{0C55A55E-6DB2-3C83-B538-24D399CFCBF1}"/>
          </ac:spMkLst>
        </pc:spChg>
        <pc:spChg chg="add mod">
          <ac:chgData name="Rahul Salian" userId="526e3ebdbbc847da" providerId="LiveId" clId="{889DA9EE-3267-4CA0-8E9C-259507C1A8EB}" dt="2024-07-20T18:35:44.930" v="27" actId="1076"/>
          <ac:spMkLst>
            <pc:docMk/>
            <pc:sldMk cId="2007670828" sldId="258"/>
            <ac:spMk id="78" creationId="{C8966AC5-3AEB-A68C-7257-9BA3F53047F9}"/>
          </ac:spMkLst>
        </pc:spChg>
        <pc:spChg chg="add mod">
          <ac:chgData name="Rahul Salian" userId="526e3ebdbbc847da" providerId="LiveId" clId="{889DA9EE-3267-4CA0-8E9C-259507C1A8EB}" dt="2024-07-20T18:36:01.746" v="32" actId="6549"/>
          <ac:spMkLst>
            <pc:docMk/>
            <pc:sldMk cId="2007670828" sldId="258"/>
            <ac:spMk id="79" creationId="{646CDFEE-E833-217C-8E53-98AB04358CA3}"/>
          </ac:spMkLst>
        </pc:spChg>
        <pc:spChg chg="add mod">
          <ac:chgData name="Rahul Salian" userId="526e3ebdbbc847da" providerId="LiveId" clId="{889DA9EE-3267-4CA0-8E9C-259507C1A8EB}" dt="2024-07-20T18:44:59.541" v="148" actId="1038"/>
          <ac:spMkLst>
            <pc:docMk/>
            <pc:sldMk cId="2007670828" sldId="258"/>
            <ac:spMk id="80" creationId="{6592AA38-F1A6-B50F-DD2A-6D80D187F4DC}"/>
          </ac:spMkLst>
        </pc:spChg>
        <pc:spChg chg="add del mod">
          <ac:chgData name="Rahul Salian" userId="526e3ebdbbc847da" providerId="LiveId" clId="{889DA9EE-3267-4CA0-8E9C-259507C1A8EB}" dt="2024-07-20T18:46:57.328" v="199"/>
          <ac:spMkLst>
            <pc:docMk/>
            <pc:sldMk cId="2007670828" sldId="258"/>
            <ac:spMk id="81" creationId="{41108993-D35A-BC85-12F2-220930EC6830}"/>
          </ac:spMkLst>
        </pc:spChg>
        <pc:spChg chg="add mod">
          <ac:chgData name="Rahul Salian" userId="526e3ebdbbc847da" providerId="LiveId" clId="{889DA9EE-3267-4CA0-8E9C-259507C1A8EB}" dt="2024-07-20T18:45:27.039" v="159" actId="14100"/>
          <ac:spMkLst>
            <pc:docMk/>
            <pc:sldMk cId="2007670828" sldId="258"/>
            <ac:spMk id="82" creationId="{86E45F6C-6553-DFE3-BF2F-213253E39829}"/>
          </ac:spMkLst>
        </pc:spChg>
        <pc:spChg chg="add mod">
          <ac:chgData name="Rahul Salian" userId="526e3ebdbbc847da" providerId="LiveId" clId="{889DA9EE-3267-4CA0-8E9C-259507C1A8EB}" dt="2024-07-20T18:46:21.023" v="186" actId="14100"/>
          <ac:spMkLst>
            <pc:docMk/>
            <pc:sldMk cId="2007670828" sldId="258"/>
            <ac:spMk id="86" creationId="{789EEB2F-D49D-6BA7-7CCD-B343746C94E2}"/>
          </ac:spMkLst>
        </pc:spChg>
        <pc:cxnChg chg="mod">
          <ac:chgData name="Rahul Salian" userId="526e3ebdbbc847da" providerId="LiveId" clId="{889DA9EE-3267-4CA0-8E9C-259507C1A8EB}" dt="2024-07-20T18:44:06.431" v="98" actId="1036"/>
          <ac:cxnSpMkLst>
            <pc:docMk/>
            <pc:sldMk cId="2007670828" sldId="258"/>
            <ac:cxnSpMk id="72" creationId="{271F78BA-7E7E-AD21-3715-69A9D80E9AD5}"/>
          </ac:cxnSpMkLst>
        </pc:cxnChg>
        <pc:cxnChg chg="add mod">
          <ac:chgData name="Rahul Salian" userId="526e3ebdbbc847da" providerId="LiveId" clId="{889DA9EE-3267-4CA0-8E9C-259507C1A8EB}" dt="2024-07-20T18:45:38.575" v="162" actId="14100"/>
          <ac:cxnSpMkLst>
            <pc:docMk/>
            <pc:sldMk cId="2007670828" sldId="258"/>
            <ac:cxnSpMk id="83" creationId="{A22FA464-B344-C46A-FFEE-1B379DD4EF50}"/>
          </ac:cxnSpMkLst>
        </pc:cxnChg>
        <pc:cxnChg chg="add mod">
          <ac:chgData name="Rahul Salian" userId="526e3ebdbbc847da" providerId="LiveId" clId="{889DA9EE-3267-4CA0-8E9C-259507C1A8EB}" dt="2024-07-20T18:46:54.239" v="197" actId="1076"/>
          <ac:cxnSpMkLst>
            <pc:docMk/>
            <pc:sldMk cId="2007670828" sldId="258"/>
            <ac:cxnSpMk id="87" creationId="{7C7AF3A2-315C-24F7-12BD-4C38D548F2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1F43-E28B-CCD1-750C-CD6B33321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404E2-527E-83CE-3051-961DA74AC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B5FF8-44A3-78C2-3A1E-BC81D9F2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3260-3645-F826-0AC5-071B087C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FF07-0204-E67E-8AD0-4B991A38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F06E-D14C-6D83-4825-13BD5C8A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2A02E-D6DD-A2AE-195A-48B29FC3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CE00-6B0A-7467-99D1-148188F1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BE97-C008-BD3B-E16A-25AAC2D4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1D580-21FC-30A9-3B08-6D55248D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0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AF7CE-0607-8EA5-9A5E-93F335F05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2898F-0CBE-65AC-3092-716C4E2C4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EDF2-462A-D3A1-72EE-5BC4C462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06DD-F702-A021-C436-661B3CB4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2FF2-52ED-1FD9-0981-39068F38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FCB2-1601-06EF-8585-2553D829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675A-DFB7-D09E-DDDF-05BBFB04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C70BD-1C16-A3E1-2BEB-67FF339F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C14B-0211-BC48-1E2C-5C3D270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C75C4-4F15-F172-E29D-35D4A8D8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6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3A2B-D4DB-8DB2-3A7A-9813EC4C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7C8A-2AB8-7880-D775-759A3AA02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721C-639C-EC4C-7E6F-729BD2D1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BFFA-CE91-4A4D-1D26-9A19A04D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39A7-FEC7-AEA0-BFD5-8EDA4AE9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8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33FD-C944-F4C8-EDF6-36A4D1EA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A6-1F0A-D523-CF29-ADF708C28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B2F2-53F1-08DD-4984-3B75B77C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C4A3A-F494-2D95-3FC5-6EC080D4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82F16-C410-6E29-070A-CC8BBF13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4E313-F83B-E877-34C9-FE16BE4E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8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5472-8DA2-0255-747A-3510EC5F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213F-296C-1514-6024-6418C924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69B0D-7A79-1BDA-1832-38E0050B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FE2B4-CA04-ECD4-A7B2-FAB45B655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509AB-5A66-70DA-50D3-1D106C8B1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80213-A972-2349-58DB-E75F929D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9A4F5-D178-8BD7-B7B2-FD0A45A4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411D3-942E-2358-0E7B-987A40A0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C4C6-075F-ACC2-44E7-0B591083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6D8BE-F7D9-184A-C502-3A93DC34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24DD-F3A3-7772-2745-9F989C92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8D24-3241-0E90-0583-DFB3538B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B53D8-F281-3D76-7F21-8F6E2940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99476-DC0F-BB6B-160A-7888CC34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E4A9F-A3DF-224D-0966-23F35A09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7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794F-3D39-8598-5FEE-73A6ABD5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709A-1879-D241-762C-234EDE4D9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40BD5-1663-862A-DD25-239C167EE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8345E-BE5B-3A94-93A9-95A4E4C0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3684-B2E9-6C14-49FB-26F7C51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382E-B0DF-BE1A-A491-654FCDE3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2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3368-62BF-212D-61F1-011FDC48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FD70F-D2DE-F907-0921-A1BD360BD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A2638-7C37-4AB4-3DAF-E4EBC48A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5237F-22CF-F479-EDB7-AEF5F3A4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2330-91BB-1315-ACC9-8A9D7F7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DA36-8434-CC2D-A9D0-B229821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792C6-31C3-82B2-9209-58A34F28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44650-1F46-E89B-E242-524BFB1E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21FCB-08BF-FDBF-ACB1-71B8BC6B3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3F0E-1CC8-4544-A0DB-EFEC5E0BC4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8936-42EF-4CCD-D0C1-ED125503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D6A0-191A-74D3-5603-C94F29D1A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354B-C44C-4525-A62A-804BAA8EC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6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73C4C72-D86A-06B5-BCFF-C884D0FAEE15}"/>
              </a:ext>
            </a:extLst>
          </p:cNvPr>
          <p:cNvSpPr/>
          <p:nvPr/>
        </p:nvSpPr>
        <p:spPr>
          <a:xfrm>
            <a:off x="331691" y="1801906"/>
            <a:ext cx="4177553" cy="355002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C727C4-79C0-B66E-E37B-B5F49959ECA4}"/>
              </a:ext>
            </a:extLst>
          </p:cNvPr>
          <p:cNvSpPr/>
          <p:nvPr/>
        </p:nvSpPr>
        <p:spPr>
          <a:xfrm rot="1607887">
            <a:off x="686257" y="2012630"/>
            <a:ext cx="160683" cy="141127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2507E-E1F5-3854-8D45-3A5A413A73BA}"/>
              </a:ext>
            </a:extLst>
          </p:cNvPr>
          <p:cNvSpPr/>
          <p:nvPr/>
        </p:nvSpPr>
        <p:spPr>
          <a:xfrm rot="20019907">
            <a:off x="3976223" y="1907996"/>
            <a:ext cx="155856" cy="147191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27CFC281-FFD5-1A5A-70B2-863AF3ED6A90}"/>
              </a:ext>
            </a:extLst>
          </p:cNvPr>
          <p:cNvSpPr/>
          <p:nvPr/>
        </p:nvSpPr>
        <p:spPr>
          <a:xfrm>
            <a:off x="1833394" y="4703147"/>
            <a:ext cx="1165412" cy="51098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348F4F-2D5D-FC06-90BE-9BAE8F48C81E}"/>
              </a:ext>
            </a:extLst>
          </p:cNvPr>
          <p:cNvSpPr/>
          <p:nvPr/>
        </p:nvSpPr>
        <p:spPr>
          <a:xfrm>
            <a:off x="1049101" y="2651232"/>
            <a:ext cx="779695" cy="479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svc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0582D-B81F-9789-E809-58B983EC799C}"/>
              </a:ext>
            </a:extLst>
          </p:cNvPr>
          <p:cNvSpPr/>
          <p:nvPr/>
        </p:nvSpPr>
        <p:spPr>
          <a:xfrm>
            <a:off x="2608959" y="2651232"/>
            <a:ext cx="779695" cy="479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svc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06FB6-1142-CB0F-B2A0-736C67D63382}"/>
              </a:ext>
            </a:extLst>
          </p:cNvPr>
          <p:cNvSpPr/>
          <p:nvPr/>
        </p:nvSpPr>
        <p:spPr>
          <a:xfrm>
            <a:off x="1999126" y="3627221"/>
            <a:ext cx="779695" cy="479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svc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98E80-3E51-4271-7DDB-BA4C6EDF6149}"/>
              </a:ext>
            </a:extLst>
          </p:cNvPr>
          <p:cNvSpPr txBox="1"/>
          <p:nvPr/>
        </p:nvSpPr>
        <p:spPr>
          <a:xfrm>
            <a:off x="134703" y="2348933"/>
            <a:ext cx="107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EBF88-8930-620F-8B37-6D2C7DFEC946}"/>
              </a:ext>
            </a:extLst>
          </p:cNvPr>
          <p:cNvSpPr txBox="1"/>
          <p:nvPr/>
        </p:nvSpPr>
        <p:spPr>
          <a:xfrm>
            <a:off x="4164102" y="2250501"/>
            <a:ext cx="169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Channels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8E7D0D-95E0-CBAD-F2DA-397FF6141D51}"/>
              </a:ext>
            </a:extLst>
          </p:cNvPr>
          <p:cNvCxnSpPr/>
          <p:nvPr/>
        </p:nvCxnSpPr>
        <p:spPr>
          <a:xfrm>
            <a:off x="1828796" y="2895603"/>
            <a:ext cx="779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8705D0-66C2-F917-6E16-532BF00FD3E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438949" y="3131005"/>
            <a:ext cx="779695" cy="48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0201BC-BF99-D95A-A46C-CD59C36B72ED}"/>
              </a:ext>
            </a:extLst>
          </p:cNvPr>
          <p:cNvSpPr txBox="1"/>
          <p:nvPr/>
        </p:nvSpPr>
        <p:spPr>
          <a:xfrm>
            <a:off x="1591233" y="960764"/>
            <a:ext cx="169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Persona/Roles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FDA4B2-9671-169E-E7B6-A48FDE87BF6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415632" y="3131005"/>
            <a:ext cx="583175" cy="48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90208E-3E9C-62CB-6389-717A860D9DE8}"/>
              </a:ext>
            </a:extLst>
          </p:cNvPr>
          <p:cNvSpPr/>
          <p:nvPr/>
        </p:nvSpPr>
        <p:spPr>
          <a:xfrm>
            <a:off x="1317810" y="1550895"/>
            <a:ext cx="206188" cy="152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E0062B-97BA-01EF-F5F6-5CE32774CDE3}"/>
              </a:ext>
            </a:extLst>
          </p:cNvPr>
          <p:cNvSpPr/>
          <p:nvPr/>
        </p:nvSpPr>
        <p:spPr>
          <a:xfrm>
            <a:off x="1622610" y="1550895"/>
            <a:ext cx="206188" cy="152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7A23605-6921-46B5-B698-EA8A9F957F05}"/>
              </a:ext>
            </a:extLst>
          </p:cNvPr>
          <p:cNvSpPr/>
          <p:nvPr/>
        </p:nvSpPr>
        <p:spPr>
          <a:xfrm>
            <a:off x="1927410" y="1556532"/>
            <a:ext cx="206188" cy="152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51E04F-17DE-2A2C-7254-78220600FF08}"/>
              </a:ext>
            </a:extLst>
          </p:cNvPr>
          <p:cNvSpPr/>
          <p:nvPr/>
        </p:nvSpPr>
        <p:spPr>
          <a:xfrm>
            <a:off x="2252088" y="1565497"/>
            <a:ext cx="206188" cy="152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07922E3-CB3D-A116-9EF6-124A52A95C86}"/>
              </a:ext>
            </a:extLst>
          </p:cNvPr>
          <p:cNvSpPr/>
          <p:nvPr/>
        </p:nvSpPr>
        <p:spPr>
          <a:xfrm>
            <a:off x="2585965" y="1574467"/>
            <a:ext cx="206188" cy="152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45183A5-A058-E330-EACE-6F2EC4EED542}"/>
              </a:ext>
            </a:extLst>
          </p:cNvPr>
          <p:cNvSpPr/>
          <p:nvPr/>
        </p:nvSpPr>
        <p:spPr>
          <a:xfrm>
            <a:off x="2886399" y="1574467"/>
            <a:ext cx="206188" cy="152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7CF2C77-D408-44E5-2776-CE93D73C9BDC}"/>
              </a:ext>
            </a:extLst>
          </p:cNvPr>
          <p:cNvSpPr/>
          <p:nvPr/>
        </p:nvSpPr>
        <p:spPr>
          <a:xfrm>
            <a:off x="3182467" y="1587333"/>
            <a:ext cx="206188" cy="152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BDD1A7-B6A0-C185-703F-268BAAA70E8A}"/>
              </a:ext>
            </a:extLst>
          </p:cNvPr>
          <p:cNvSpPr txBox="1"/>
          <p:nvPr/>
        </p:nvSpPr>
        <p:spPr>
          <a:xfrm>
            <a:off x="1725704" y="1366698"/>
            <a:ext cx="2438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Optional User Interface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A3EFF-4324-6B2C-2432-2CF11DF85429}"/>
              </a:ext>
            </a:extLst>
          </p:cNvPr>
          <p:cNvSpPr txBox="1"/>
          <p:nvPr/>
        </p:nvSpPr>
        <p:spPr>
          <a:xfrm>
            <a:off x="4509477" y="2348933"/>
            <a:ext cx="23128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  <a:p>
            <a:pPr marL="228600" indent="-228600">
              <a:buAutoNum type="arabicPeriod"/>
            </a:pPr>
            <a:r>
              <a:rPr lang="en-IN" sz="1100" dirty="0"/>
              <a:t>File I/O</a:t>
            </a:r>
          </a:p>
          <a:p>
            <a:pPr marL="228600" indent="-228600">
              <a:buAutoNum type="arabicPeriod"/>
            </a:pPr>
            <a:r>
              <a:rPr lang="en-IN" sz="1100" dirty="0"/>
              <a:t>Kafka Topics</a:t>
            </a:r>
          </a:p>
          <a:p>
            <a:pPr marL="228600" indent="-228600">
              <a:buAutoNum type="arabicPeriod"/>
            </a:pPr>
            <a:r>
              <a:rPr lang="en-IN" sz="1100" dirty="0"/>
              <a:t>Queue</a:t>
            </a:r>
          </a:p>
          <a:p>
            <a:pPr marL="228600" indent="-228600">
              <a:buAutoNum type="arabicPeriod"/>
            </a:pPr>
            <a:r>
              <a:rPr lang="en-IN" sz="1100" dirty="0"/>
              <a:t>Triggers/Scheduler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69D6E8-92DC-176F-745A-9ECE8F7F315E}"/>
              </a:ext>
            </a:extLst>
          </p:cNvPr>
          <p:cNvSpPr txBox="1"/>
          <p:nvPr/>
        </p:nvSpPr>
        <p:spPr>
          <a:xfrm>
            <a:off x="605001" y="119385"/>
            <a:ext cx="111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Packaged Business Capability (PBC) is a modular, reusable component that encapsulates a specific business function. </a:t>
            </a:r>
            <a:endParaRPr lang="en-IN" dirty="0"/>
          </a:p>
        </p:txBody>
      </p:sp>
      <p:sp>
        <p:nvSpPr>
          <p:cNvPr id="51" name="Rectangle: Top Corners One Rounded and One Snipped 50">
            <a:extLst>
              <a:ext uri="{FF2B5EF4-FFF2-40B4-BE49-F238E27FC236}">
                <a16:creationId xmlns:a16="http://schemas.microsoft.com/office/drawing/2014/main" id="{26A1C2A8-EF46-22E3-FAB8-C68C85C39C42}"/>
              </a:ext>
            </a:extLst>
          </p:cNvPr>
          <p:cNvSpPr/>
          <p:nvPr/>
        </p:nvSpPr>
        <p:spPr>
          <a:xfrm>
            <a:off x="3092587" y="4222230"/>
            <a:ext cx="792648" cy="227643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.</a:t>
            </a:r>
            <a:r>
              <a:rPr lang="en-IN" sz="900" dirty="0">
                <a:solidFill>
                  <a:schemeClr val="tx1"/>
                </a:solidFill>
              </a:rPr>
              <a:t>manifest</a:t>
            </a:r>
          </a:p>
        </p:txBody>
      </p:sp>
    </p:spTree>
    <p:extLst>
      <p:ext uri="{BB962C8B-B14F-4D97-AF65-F5344CB8AC3E}">
        <p14:creationId xmlns:p14="http://schemas.microsoft.com/office/powerpoint/2010/main" val="20735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77C1FF7-105D-061B-B822-E1971ED3F63B}"/>
              </a:ext>
            </a:extLst>
          </p:cNvPr>
          <p:cNvSpPr/>
          <p:nvPr/>
        </p:nvSpPr>
        <p:spPr>
          <a:xfrm>
            <a:off x="2549238" y="480300"/>
            <a:ext cx="5467927" cy="5200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EC0A51-82D7-063A-CB00-10E77286C1FC}"/>
              </a:ext>
            </a:extLst>
          </p:cNvPr>
          <p:cNvSpPr/>
          <p:nvPr/>
        </p:nvSpPr>
        <p:spPr>
          <a:xfrm>
            <a:off x="2699189" y="3779673"/>
            <a:ext cx="5160958" cy="1760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46468BCD-7159-775D-7897-9DC334471CAB}"/>
              </a:ext>
            </a:extLst>
          </p:cNvPr>
          <p:cNvSpPr/>
          <p:nvPr/>
        </p:nvSpPr>
        <p:spPr>
          <a:xfrm>
            <a:off x="3840155" y="874558"/>
            <a:ext cx="3254189" cy="2776322"/>
          </a:xfrm>
          <a:prstGeom prst="hexagon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 Mesh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5F995382-7B3C-95C3-9C59-7FCB91386516}"/>
              </a:ext>
            </a:extLst>
          </p:cNvPr>
          <p:cNvSpPr/>
          <p:nvPr/>
        </p:nvSpPr>
        <p:spPr>
          <a:xfrm>
            <a:off x="4541968" y="1347309"/>
            <a:ext cx="509556" cy="46776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67DFBB36-197D-5221-F0B0-78CB2D21BA87}"/>
              </a:ext>
            </a:extLst>
          </p:cNvPr>
          <p:cNvSpPr/>
          <p:nvPr/>
        </p:nvSpPr>
        <p:spPr>
          <a:xfrm>
            <a:off x="5643727" y="1347309"/>
            <a:ext cx="509556" cy="46776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9C5F08FD-7EE1-912D-0BCE-2B9BE2E804ED}"/>
              </a:ext>
            </a:extLst>
          </p:cNvPr>
          <p:cNvSpPr/>
          <p:nvPr/>
        </p:nvSpPr>
        <p:spPr>
          <a:xfrm>
            <a:off x="4244195" y="2201028"/>
            <a:ext cx="509556" cy="46776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Hexagon 55">
            <a:extLst>
              <a:ext uri="{FF2B5EF4-FFF2-40B4-BE49-F238E27FC236}">
                <a16:creationId xmlns:a16="http://schemas.microsoft.com/office/drawing/2014/main" id="{D362D29A-D7B6-BFFF-5646-EA3FBBBD5570}"/>
              </a:ext>
            </a:extLst>
          </p:cNvPr>
          <p:cNvSpPr/>
          <p:nvPr/>
        </p:nvSpPr>
        <p:spPr>
          <a:xfrm>
            <a:off x="6318097" y="2148610"/>
            <a:ext cx="509556" cy="46776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68C92BE-55D0-4FE2-CDA1-F9B53EE4A1B9}"/>
              </a:ext>
            </a:extLst>
          </p:cNvPr>
          <p:cNvSpPr/>
          <p:nvPr/>
        </p:nvSpPr>
        <p:spPr>
          <a:xfrm>
            <a:off x="5307907" y="2201028"/>
            <a:ext cx="509556" cy="46776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5C92C2D0-F49A-F8AB-EFC0-47DB45D63669}"/>
              </a:ext>
            </a:extLst>
          </p:cNvPr>
          <p:cNvSpPr/>
          <p:nvPr/>
        </p:nvSpPr>
        <p:spPr>
          <a:xfrm>
            <a:off x="4753751" y="2925954"/>
            <a:ext cx="509556" cy="46776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1B782BEE-4074-D525-94E5-52C5A2C941FF}"/>
              </a:ext>
            </a:extLst>
          </p:cNvPr>
          <p:cNvSpPr/>
          <p:nvPr/>
        </p:nvSpPr>
        <p:spPr>
          <a:xfrm>
            <a:off x="5817463" y="2914486"/>
            <a:ext cx="509556" cy="46776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850F83-D8FB-4102-F7F8-9CB2061648FB}"/>
              </a:ext>
            </a:extLst>
          </p:cNvPr>
          <p:cNvSpPr/>
          <p:nvPr/>
        </p:nvSpPr>
        <p:spPr>
          <a:xfrm>
            <a:off x="3045830" y="4183597"/>
            <a:ext cx="1228165" cy="540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Error Manager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B8A77B-3252-9BAB-8BC4-78093DFD4851}"/>
              </a:ext>
            </a:extLst>
          </p:cNvPr>
          <p:cNvSpPr/>
          <p:nvPr/>
        </p:nvSpPr>
        <p:spPr>
          <a:xfrm>
            <a:off x="4662038" y="4183597"/>
            <a:ext cx="1228165" cy="540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Milestone Manager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608130-72B2-E483-11F1-05974275F190}"/>
              </a:ext>
            </a:extLst>
          </p:cNvPr>
          <p:cNvSpPr/>
          <p:nvPr/>
        </p:nvSpPr>
        <p:spPr>
          <a:xfrm>
            <a:off x="6118123" y="4911439"/>
            <a:ext cx="1228165" cy="540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Alert Manager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DBC604-8FC6-4815-9111-15FC88E11560}"/>
              </a:ext>
            </a:extLst>
          </p:cNvPr>
          <p:cNvCxnSpPr>
            <a:stCxn id="53" idx="0"/>
            <a:endCxn id="54" idx="3"/>
          </p:cNvCxnSpPr>
          <p:nvPr/>
        </p:nvCxnSpPr>
        <p:spPr>
          <a:xfrm>
            <a:off x="5051524" y="1581191"/>
            <a:ext cx="592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5F7BF-9A7D-94D5-B7A3-C1B877A82594}"/>
              </a:ext>
            </a:extLst>
          </p:cNvPr>
          <p:cNvSpPr/>
          <p:nvPr/>
        </p:nvSpPr>
        <p:spPr>
          <a:xfrm>
            <a:off x="3016030" y="5836716"/>
            <a:ext cx="1228165" cy="540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Metrics Dashboard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86474B-DC41-55AE-35A8-37E9E8906655}"/>
              </a:ext>
            </a:extLst>
          </p:cNvPr>
          <p:cNvSpPr/>
          <p:nvPr/>
        </p:nvSpPr>
        <p:spPr>
          <a:xfrm>
            <a:off x="4693824" y="5828509"/>
            <a:ext cx="1228165" cy="528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Logging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D49814-F457-A692-E06D-0C1EAADF200C}"/>
              </a:ext>
            </a:extLst>
          </p:cNvPr>
          <p:cNvSpPr/>
          <p:nvPr/>
        </p:nvSpPr>
        <p:spPr>
          <a:xfrm>
            <a:off x="4662037" y="4949817"/>
            <a:ext cx="1228165" cy="540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Feature Flag Manager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F2AA1-C5F4-229D-277A-4A43657E17A6}"/>
              </a:ext>
            </a:extLst>
          </p:cNvPr>
          <p:cNvSpPr txBox="1"/>
          <p:nvPr/>
        </p:nvSpPr>
        <p:spPr>
          <a:xfrm>
            <a:off x="4971175" y="1324029"/>
            <a:ext cx="1101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Service Mesh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F33E8-954E-33E7-62E3-83901CDE8BD1}"/>
              </a:ext>
            </a:extLst>
          </p:cNvPr>
          <p:cNvSpPr txBox="1"/>
          <p:nvPr/>
        </p:nvSpPr>
        <p:spPr>
          <a:xfrm>
            <a:off x="2605331" y="505226"/>
            <a:ext cx="5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AKS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0EEAA1-ECD0-F82C-B3A6-53C96D530BF2}"/>
              </a:ext>
            </a:extLst>
          </p:cNvPr>
          <p:cNvSpPr/>
          <p:nvPr/>
        </p:nvSpPr>
        <p:spPr>
          <a:xfrm>
            <a:off x="6125691" y="4153465"/>
            <a:ext cx="1228165" cy="5402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Platform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B81871-C08E-7CDA-0C44-FEE9A98A4806}"/>
              </a:ext>
            </a:extLst>
          </p:cNvPr>
          <p:cNvCxnSpPr>
            <a:cxnSpLocks/>
            <a:stCxn id="61" idx="1"/>
            <a:endCxn id="49" idx="0"/>
          </p:cNvCxnSpPr>
          <p:nvPr/>
        </p:nvCxnSpPr>
        <p:spPr>
          <a:xfrm>
            <a:off x="6210078" y="3382250"/>
            <a:ext cx="529696" cy="77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F2DE7D-23D3-911E-FF34-CA6306A6C34D}"/>
              </a:ext>
            </a:extLst>
          </p:cNvPr>
          <p:cNvSpPr txBox="1"/>
          <p:nvPr/>
        </p:nvSpPr>
        <p:spPr>
          <a:xfrm>
            <a:off x="2727985" y="3749869"/>
            <a:ext cx="1450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Platform Services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522D9F-DBAA-FBD6-DAAD-1A70011D3609}"/>
              </a:ext>
            </a:extLst>
          </p:cNvPr>
          <p:cNvSpPr txBox="1"/>
          <p:nvPr/>
        </p:nvSpPr>
        <p:spPr>
          <a:xfrm>
            <a:off x="7420476" y="1620992"/>
            <a:ext cx="128982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Helm Chart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A99470-09D9-ED2A-90B9-66904FD4A8BB}"/>
              </a:ext>
            </a:extLst>
          </p:cNvPr>
          <p:cNvSpPr/>
          <p:nvPr/>
        </p:nvSpPr>
        <p:spPr>
          <a:xfrm>
            <a:off x="3046579" y="4944973"/>
            <a:ext cx="1228165" cy="540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Config Manager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00BC6B-2D0C-E809-45D5-D0CA2C632DAB}"/>
              </a:ext>
            </a:extLst>
          </p:cNvPr>
          <p:cNvSpPr/>
          <p:nvPr/>
        </p:nvSpPr>
        <p:spPr>
          <a:xfrm>
            <a:off x="1678029" y="1029872"/>
            <a:ext cx="342832" cy="1522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P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8CE37E-B074-6A1B-3AC6-DF58FCFD906A}"/>
              </a:ext>
            </a:extLst>
          </p:cNvPr>
          <p:cNvSpPr txBox="1"/>
          <p:nvPr/>
        </p:nvSpPr>
        <p:spPr>
          <a:xfrm>
            <a:off x="2562320" y="826718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Workload identities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1F78BA-7E7E-AD21-3715-69A9D80E9AD5}"/>
              </a:ext>
            </a:extLst>
          </p:cNvPr>
          <p:cNvCxnSpPr/>
          <p:nvPr/>
        </p:nvCxnSpPr>
        <p:spPr>
          <a:xfrm>
            <a:off x="267855" y="1671780"/>
            <a:ext cx="1373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F9A8779-D3CE-6244-B8D4-99DEFDB6542C}"/>
              </a:ext>
            </a:extLst>
          </p:cNvPr>
          <p:cNvSpPr txBox="1"/>
          <p:nvPr/>
        </p:nvSpPr>
        <p:spPr>
          <a:xfrm>
            <a:off x="5092847" y="1614586"/>
            <a:ext cx="1101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mtls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EDF9C9-262E-7468-FF2F-E04C26407783}"/>
              </a:ext>
            </a:extLst>
          </p:cNvPr>
          <p:cNvSpPr txBox="1"/>
          <p:nvPr/>
        </p:nvSpPr>
        <p:spPr>
          <a:xfrm>
            <a:off x="6413572" y="3554516"/>
            <a:ext cx="1436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>
                <a:solidFill>
                  <a:schemeClr val="accent6"/>
                </a:solidFill>
              </a:rPr>
              <a:t>Publish Metadata &amp; Contracts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8966AC5-3AEB-A68C-7257-9BA3F53047F9}"/>
              </a:ext>
            </a:extLst>
          </p:cNvPr>
          <p:cNvSpPr/>
          <p:nvPr/>
        </p:nvSpPr>
        <p:spPr>
          <a:xfrm>
            <a:off x="10691695" y="691633"/>
            <a:ext cx="1228165" cy="540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6CDFEE-E833-217C-8E53-98AB04358CA3}"/>
              </a:ext>
            </a:extLst>
          </p:cNvPr>
          <p:cNvSpPr/>
          <p:nvPr/>
        </p:nvSpPr>
        <p:spPr>
          <a:xfrm>
            <a:off x="9465581" y="691633"/>
            <a:ext cx="1228165" cy="5402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92AA38-F1A6-B50F-DD2A-6D80D187F4DC}"/>
              </a:ext>
            </a:extLst>
          </p:cNvPr>
          <p:cNvSpPr txBox="1"/>
          <p:nvPr/>
        </p:nvSpPr>
        <p:spPr>
          <a:xfrm>
            <a:off x="1599706" y="766836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3</a:t>
            </a:r>
            <a:r>
              <a:rPr lang="en-IN" sz="800" baseline="30000" dirty="0"/>
              <a:t>rd</a:t>
            </a:r>
            <a:r>
              <a:rPr lang="en-IN" sz="800" dirty="0"/>
              <a:t> Party</a:t>
            </a: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86E45F6C-6553-DFE3-BF2F-213253E39829}"/>
              </a:ext>
            </a:extLst>
          </p:cNvPr>
          <p:cNvSpPr/>
          <p:nvPr/>
        </p:nvSpPr>
        <p:spPr>
          <a:xfrm>
            <a:off x="8545541" y="2659442"/>
            <a:ext cx="1097221" cy="895073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RBAC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22FA464-B344-C46A-FFEE-1B379DD4EF50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6975262" y="2475345"/>
            <a:ext cx="1570279" cy="6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89EEB2F-D49D-6BA7-7CCD-B343746C94E2}"/>
              </a:ext>
            </a:extLst>
          </p:cNvPr>
          <p:cNvSpPr/>
          <p:nvPr/>
        </p:nvSpPr>
        <p:spPr>
          <a:xfrm>
            <a:off x="1655357" y="3142545"/>
            <a:ext cx="342832" cy="3249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LOADBALANCER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C7AF3A2-315C-24F7-12BD-4C38D548F250}"/>
              </a:ext>
            </a:extLst>
          </p:cNvPr>
          <p:cNvCxnSpPr/>
          <p:nvPr/>
        </p:nvCxnSpPr>
        <p:spPr>
          <a:xfrm>
            <a:off x="226476" y="4057646"/>
            <a:ext cx="1373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263FBAE-AD92-3183-D354-7DB03B72DD39}"/>
              </a:ext>
            </a:extLst>
          </p:cNvPr>
          <p:cNvSpPr/>
          <p:nvPr/>
        </p:nvSpPr>
        <p:spPr>
          <a:xfrm>
            <a:off x="6125691" y="5851502"/>
            <a:ext cx="1228165" cy="540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Monitor Dashboard</a:t>
            </a:r>
          </a:p>
        </p:txBody>
      </p:sp>
    </p:spTree>
    <p:extLst>
      <p:ext uri="{BB962C8B-B14F-4D97-AF65-F5344CB8AC3E}">
        <p14:creationId xmlns:p14="http://schemas.microsoft.com/office/powerpoint/2010/main" val="200767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86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Salian</dc:creator>
  <cp:lastModifiedBy>Rahul Salian</cp:lastModifiedBy>
  <cp:revision>1</cp:revision>
  <dcterms:created xsi:type="dcterms:W3CDTF">2024-07-20T16:05:12Z</dcterms:created>
  <dcterms:modified xsi:type="dcterms:W3CDTF">2024-07-21T11:31:56Z</dcterms:modified>
</cp:coreProperties>
</file>