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94" r:id="rId3"/>
    <p:sldId id="293" r:id="rId4"/>
    <p:sldId id="295" r:id="rId5"/>
    <p:sldId id="296" r:id="rId6"/>
    <p:sldId id="297" r:id="rId7"/>
    <p:sldId id="291" r:id="rId8"/>
    <p:sldId id="292" r:id="rId9"/>
    <p:sldId id="298" r:id="rId10"/>
    <p:sldId id="299" r:id="rId11"/>
    <p:sldId id="300" r:id="rId12"/>
    <p:sldId id="301" r:id="rId13"/>
    <p:sldId id="303" r:id="rId14"/>
    <p:sldId id="306" r:id="rId15"/>
    <p:sldId id="323" r:id="rId16"/>
    <p:sldId id="307" r:id="rId17"/>
    <p:sldId id="308" r:id="rId18"/>
    <p:sldId id="309" r:id="rId19"/>
    <p:sldId id="311" r:id="rId20"/>
    <p:sldId id="312" r:id="rId21"/>
    <p:sldId id="313" r:id="rId22"/>
    <p:sldId id="314" r:id="rId23"/>
    <p:sldId id="315" r:id="rId24"/>
    <p:sldId id="316" r:id="rId25"/>
    <p:sldId id="317" r:id="rId26"/>
    <p:sldId id="318" r:id="rId27"/>
    <p:sldId id="319" r:id="rId28"/>
    <p:sldId id="320" r:id="rId29"/>
    <p:sldId id="321" r:id="rId30"/>
    <p:sldId id="325" r:id="rId31"/>
    <p:sldId id="324" r:id="rId32"/>
    <p:sldId id="32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C1C0BC68-A810-4B5F-92EF-C6470DBD2260}">
      <dgm:prSet phldrT="[Text]"/>
      <dgm:spPr/>
      <dgm:t>
        <a:bodyPr/>
        <a:lstStyle/>
        <a:p>
          <a:r>
            <a:rPr lang="en-US"/>
            <a:t>Data Cleaning</a:t>
          </a:r>
          <a:endParaRPr lang="en-US" dirty="0"/>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pt>
    <dgm:pt modelId="{EC30385C-94E2-463C-9938-AC727EF3A0BD}">
      <dgm:prSet phldrT="[Text]"/>
      <dgm:spPr/>
      <dgm:t>
        <a:bodyPr/>
        <a:lstStyle/>
        <a:p>
          <a:r>
            <a:rPr lang="en-US"/>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a:t>Exploratory Data Analysis</a:t>
          </a:r>
          <a:endParaRPr lang="en-US" dirty="0"/>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pt>
    <dgm:pt modelId="{89EC74D7-8ED6-4609-997D-DDAF8AB36679}">
      <dgm:prSet phldrT="[Text]"/>
      <dgm:spPr/>
      <dgm:t>
        <a:bodyPr/>
        <a:lstStyle/>
        <a:p>
          <a:r>
            <a:rPr lang="en-US"/>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a:t>Visualization and Data Preprocessing</a:t>
          </a:r>
          <a:endParaRPr lang="en-US" dirty="0"/>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D85AEFD2-7ECF-4106-B4AF-B7F7A3B82341}" type="pres">
      <dgm:prSet presAssocID="{51FB8555-540F-4EF7-8D46-8ABB018A3B6F}" presName="Name0" presStyleCnt="0">
        <dgm:presLayoutVars>
          <dgm:dir/>
          <dgm:animLvl val="lvl"/>
          <dgm:resizeHandles val="exact"/>
        </dgm:presLayoutVars>
      </dgm:prSet>
      <dgm:spPr/>
      <dgm:t>
        <a:bodyPr/>
        <a:lstStyle/>
        <a:p>
          <a:endParaRPr lang="en-US"/>
        </a:p>
      </dgm:t>
    </dgm:pt>
    <dgm:pt modelId="{65F921D0-4A81-4D07-8AE5-2B73B6C06157}" type="pres">
      <dgm:prSet presAssocID="{C1C0BC68-A810-4B5F-92EF-C6470DBD2260}" presName="composite" presStyleCnt="0"/>
      <dgm:spPr/>
    </dgm:pt>
    <dgm:pt modelId="{8CDE0A21-323C-44F6-8EF9-349BCC487401}" type="pres">
      <dgm:prSet presAssocID="{C1C0BC68-A810-4B5F-92EF-C6470DBD2260}" presName="parTx" presStyleLbl="alignNode1" presStyleIdx="0" presStyleCnt="3">
        <dgm:presLayoutVars>
          <dgm:chMax val="0"/>
          <dgm:chPref val="0"/>
        </dgm:presLayoutVars>
      </dgm:prSet>
      <dgm:spPr/>
      <dgm:t>
        <a:bodyPr/>
        <a:lstStyle/>
        <a:p>
          <a:endParaRPr lang="en-US"/>
        </a:p>
      </dgm:t>
    </dgm:pt>
    <dgm:pt modelId="{FADC5344-3931-4DEC-A543-F0937D0959A0}" type="pres">
      <dgm:prSet presAssocID="{C1C0BC68-A810-4B5F-92EF-C6470DBD2260}" presName="desTx" presStyleLbl="alignAccFollowNode1" presStyleIdx="0" presStyleCnt="3">
        <dgm:presLayoutVars/>
      </dgm:prSet>
      <dgm:spPr/>
      <dgm:t>
        <a:bodyPr/>
        <a:lstStyle/>
        <a:p>
          <a:endParaRPr lang="en-US"/>
        </a:p>
      </dgm:t>
    </dgm:pt>
    <dgm:pt modelId="{1E0EC4B0-227C-4235-8C2B-3C95DA30A723}" type="pres">
      <dgm:prSet presAssocID="{F5287809-3C15-4CCC-8752-80339C1152A5}" presName="space" presStyleCnt="0"/>
      <dgm:spPr/>
    </dgm:pt>
    <dgm:pt modelId="{A77982BC-9631-4413-B96E-BC1E92AEC913}" type="pres">
      <dgm:prSet presAssocID="{5D787C97-D980-4440-B210-928D6982299A}" presName="composite" presStyleCnt="0"/>
      <dgm:spPr/>
    </dgm:pt>
    <dgm:pt modelId="{DC80C749-23FF-4DD9-91AC-8431AFB6E766}" type="pres">
      <dgm:prSet presAssocID="{5D787C97-D980-4440-B210-928D6982299A}" presName="parTx" presStyleLbl="alignNode1" presStyleIdx="1" presStyleCnt="3">
        <dgm:presLayoutVars>
          <dgm:chMax val="0"/>
          <dgm:chPref val="0"/>
        </dgm:presLayoutVars>
      </dgm:prSet>
      <dgm:spPr/>
      <dgm:t>
        <a:bodyPr/>
        <a:lstStyle/>
        <a:p>
          <a:endParaRPr lang="en-US"/>
        </a:p>
      </dgm:t>
    </dgm:pt>
    <dgm:pt modelId="{9CF29135-E60B-432A-94D4-BCD4F8CA5890}" type="pres">
      <dgm:prSet presAssocID="{5D787C97-D980-4440-B210-928D6982299A}" presName="desTx" presStyleLbl="alignAccFollowNode1" presStyleIdx="1" presStyleCnt="3">
        <dgm:presLayoutVars/>
      </dgm:prSet>
      <dgm:spPr/>
      <dgm:t>
        <a:bodyPr/>
        <a:lstStyle/>
        <a:p>
          <a:endParaRPr lang="en-US"/>
        </a:p>
      </dgm:t>
    </dgm:pt>
    <dgm:pt modelId="{A0CC201B-032D-4B61-8080-3AC368CCD4BC}" type="pres">
      <dgm:prSet presAssocID="{C1CF9C7E-E63B-423A-9EB1-3CB2E27F093C}" presName="space" presStyleCnt="0"/>
      <dgm:spPr/>
    </dgm:pt>
    <dgm:pt modelId="{98CBEBE5-E412-4A03-9BA8-562B8713D53B}" type="pres">
      <dgm:prSet presAssocID="{7E5BF415-DD7C-46CE-81EA-C533FD19D64E}" presName="composite" presStyleCnt="0"/>
      <dgm:spPr/>
    </dgm:pt>
    <dgm:pt modelId="{D9CA1083-A782-4890-9F1A-25FE18815BCD}" type="pres">
      <dgm:prSet presAssocID="{7E5BF415-DD7C-46CE-81EA-C533FD19D64E}" presName="parTx" presStyleLbl="alignNode1" presStyleIdx="2" presStyleCnt="3">
        <dgm:presLayoutVars>
          <dgm:chMax val="0"/>
          <dgm:chPref val="0"/>
        </dgm:presLayoutVars>
      </dgm:prSet>
      <dgm:spPr/>
      <dgm:t>
        <a:bodyPr/>
        <a:lstStyle/>
        <a:p>
          <a:endParaRPr lang="en-US"/>
        </a:p>
      </dgm:t>
    </dgm:pt>
    <dgm:pt modelId="{BD24D2B2-DF8F-4615-B947-DA8588FCFBA2}" type="pres">
      <dgm:prSet presAssocID="{7E5BF415-DD7C-46CE-81EA-C533FD19D64E}" presName="desTx" presStyleLbl="alignAccFollowNode1" presStyleIdx="2" presStyleCnt="3">
        <dgm:presLayoutVars/>
      </dgm:prSet>
      <dgm:spPr/>
      <dgm:t>
        <a:bodyPr/>
        <a:lstStyle/>
        <a:p>
          <a:endParaRPr lang="en-US"/>
        </a:p>
      </dgm:t>
    </dgm:pt>
  </dgm:ptLst>
  <dgm:cxnLst>
    <dgm:cxn modelId="{1F3FF7CD-0245-4260-9C86-3CC04FEE742E}" type="presOf" srcId="{129662DD-405A-4B1A-AC34-14BCC38CDDE6}" destId="{BD24D2B2-DF8F-4615-B947-DA8588FCFBA2}" srcOrd="0" destOrd="1" presId="urn:microsoft.com/office/officeart/2016/7/layout/ChevronBlockProcess"/>
    <dgm:cxn modelId="{18688E18-C69E-4829-B0FD-2245CE5564CD}" srcId="{7E5BF415-DD7C-46CE-81EA-C533FD19D64E}" destId="{129662DD-405A-4B1A-AC34-14BCC38CDDE6}" srcOrd="1" destOrd="0" parTransId="{71029A48-7F97-4440-8DB2-0D925A37DC6C}" sibTransId="{9045D7CC-6D04-4E1A-892A-F57A74984ABF}"/>
    <dgm:cxn modelId="{29B46ADD-0B75-4EED-A4F8-AAC4F3578150}" type="presOf" srcId="{4537B24E-F32C-4F73-9C4F-EDE47D952988}" destId="{BD24D2B2-DF8F-4615-B947-DA8588FCFBA2}" srcOrd="0" destOrd="0" presId="urn:microsoft.com/office/officeart/2016/7/layout/ChevronBlockProcess"/>
    <dgm:cxn modelId="{4C6667EF-B515-4AD7-B1AE-F2348ABE3E9E}" srcId="{C1C0BC68-A810-4B5F-92EF-C6470DBD2260}" destId="{EC30385C-94E2-463C-9938-AC727EF3A0BD}" srcOrd="0" destOrd="0" parTransId="{58DF4C60-3566-42CD-B46D-A4F7342C86B5}" sibTransId="{08A01995-8A59-4BE3-9C91-CE9AECB335DE}"/>
    <dgm:cxn modelId="{8DA8ACC0-241C-438F-954C-CB09BC1A01D5}" type="presOf" srcId="{7E5BF415-DD7C-46CE-81EA-C533FD19D64E}" destId="{D9CA1083-A782-4890-9F1A-25FE18815BCD}" srcOrd="0" destOrd="0" presId="urn:microsoft.com/office/officeart/2016/7/layout/ChevronBlockProcess"/>
    <dgm:cxn modelId="{87BE6BD6-C499-4615-8EF5-B677B4CFE8C6}" srcId="{51FB8555-540F-4EF7-8D46-8ABB018A3B6F}" destId="{5D787C97-D980-4440-B210-928D6982299A}" srcOrd="1" destOrd="0" parTransId="{D85245B8-A960-43B4-AB37-E2A2097E6463}" sibTransId="{C1CF9C7E-E63B-423A-9EB1-3CB2E27F093C}"/>
    <dgm:cxn modelId="{38F8018F-85A2-4849-888E-2429AAACE9B3}" type="presOf" srcId="{B5446597-79E7-4762-BA53-6548F31530A7}" destId="{FADC5344-3931-4DEC-A543-F0937D0959A0}" srcOrd="0" destOrd="1" presId="urn:microsoft.com/office/officeart/2016/7/layout/ChevronBlockProcess"/>
    <dgm:cxn modelId="{D7723192-5A15-4305-8B2C-938B202AB086}" srcId="{C1C0BC68-A810-4B5F-92EF-C6470DBD2260}" destId="{B5446597-79E7-4762-BA53-6548F31530A7}" srcOrd="1" destOrd="0" parTransId="{0233FA71-4D6D-4853-A4AA-40834F46506B}" sibTransId="{8272BE74-EACE-4E0B-A81D-DF800D87569F}"/>
    <dgm:cxn modelId="{C1F15144-C6AF-46E6-9961-9F031531382F}" type="presOf" srcId="{89EC74D7-8ED6-4609-997D-DDAF8AB36679}" destId="{9CF29135-E60B-432A-94D4-BCD4F8CA5890}" srcOrd="0" destOrd="0" presId="urn:microsoft.com/office/officeart/2016/7/layout/ChevronBlockProcess"/>
    <dgm:cxn modelId="{3140BB1E-31DE-4E80-88DB-8BBAC1E1D39E}" type="presOf" srcId="{5D787C97-D980-4440-B210-928D6982299A}" destId="{DC80C749-23FF-4DD9-91AC-8431AFB6E766}" srcOrd="0" destOrd="0" presId="urn:microsoft.com/office/officeart/2016/7/layout/ChevronBlockProcess"/>
    <dgm:cxn modelId="{4113378F-425D-41CC-A9CB-1FFF4FEF0016}" srcId="{51FB8555-540F-4EF7-8D46-8ABB018A3B6F}" destId="{7E5BF415-DD7C-46CE-81EA-C533FD19D64E}" srcOrd="2" destOrd="0" parTransId="{3496D105-5B69-4ADE-96EF-122A5A850C05}" sibTransId="{1F5FC802-6D69-4E46-BE07-5E20756FDADA}"/>
    <dgm:cxn modelId="{B117EC01-6BCE-47C6-A378-4A9128E2F27E}" type="presOf" srcId="{EC30385C-94E2-463C-9938-AC727EF3A0BD}" destId="{FADC5344-3931-4DEC-A543-F0937D0959A0}" srcOrd="0" destOrd="0" presId="urn:microsoft.com/office/officeart/2016/7/layout/ChevronBlockProcess"/>
    <dgm:cxn modelId="{6684B4D1-1192-4F84-8032-0E82016554F6}" type="presOf" srcId="{51FB8555-540F-4EF7-8D46-8ABB018A3B6F}" destId="{D85AEFD2-7ECF-4106-B4AF-B7F7A3B82341}" srcOrd="0" destOrd="0" presId="urn:microsoft.com/office/officeart/2016/7/layout/ChevronBlockProcess"/>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A95BCEC3-D693-4E8D-8883-DF52A00F5848}" type="presOf" srcId="{C1C0BC68-A810-4B5F-92EF-C6470DBD2260}" destId="{8CDE0A21-323C-44F6-8EF9-349BCC487401}" srcOrd="0" destOrd="0" presId="urn:microsoft.com/office/officeart/2016/7/layout/ChevronBlockProcess"/>
    <dgm:cxn modelId="{E7783933-ED52-4F4E-8A52-24F999FC86D9}" srcId="{5D787C97-D980-4440-B210-928D6982299A}" destId="{820BBFEE-DF64-4D92-B301-9FAA74709D1F}" srcOrd="1" destOrd="0" parTransId="{AD40B50F-BD7B-401B-83F7-C5AD73DE40E6}" sibTransId="{25B9A11F-2269-44FC-A134-B27579F830C0}"/>
    <dgm:cxn modelId="{35259C29-42C3-4552-95B8-DBBC90D40F9B}" type="presOf" srcId="{820BBFEE-DF64-4D92-B301-9FAA74709D1F}" destId="{9CF29135-E60B-432A-94D4-BCD4F8CA5890}" srcOrd="0" destOrd="1" presId="urn:microsoft.com/office/officeart/2016/7/layout/ChevronBlockProcess"/>
    <dgm:cxn modelId="{B2D25941-783D-49E8-8EE4-60D03423BCBD}" type="presParOf" srcId="{D85AEFD2-7ECF-4106-B4AF-B7F7A3B82341}" destId="{65F921D0-4A81-4D07-8AE5-2B73B6C06157}" srcOrd="0" destOrd="0" presId="urn:microsoft.com/office/officeart/2016/7/layout/ChevronBlockProcess"/>
    <dgm:cxn modelId="{6B9CE32E-1AA4-4F56-806E-CAE64CB568EE}" type="presParOf" srcId="{65F921D0-4A81-4D07-8AE5-2B73B6C06157}" destId="{8CDE0A21-323C-44F6-8EF9-349BCC487401}" srcOrd="0" destOrd="0" presId="urn:microsoft.com/office/officeart/2016/7/layout/ChevronBlockProcess"/>
    <dgm:cxn modelId="{8190BF28-89F0-4952-90B8-61EEFDCB3D82}" type="presParOf" srcId="{65F921D0-4A81-4D07-8AE5-2B73B6C06157}" destId="{FADC5344-3931-4DEC-A543-F0937D0959A0}" srcOrd="1" destOrd="0" presId="urn:microsoft.com/office/officeart/2016/7/layout/ChevronBlockProcess"/>
    <dgm:cxn modelId="{FFE3A5A8-F488-45DA-BF11-531DD20E34DB}" type="presParOf" srcId="{D85AEFD2-7ECF-4106-B4AF-B7F7A3B82341}" destId="{1E0EC4B0-227C-4235-8C2B-3C95DA30A723}" srcOrd="1" destOrd="0" presId="urn:microsoft.com/office/officeart/2016/7/layout/ChevronBlockProcess"/>
    <dgm:cxn modelId="{23F2A267-607A-4627-BFEF-86CDD1A6C782}" type="presParOf" srcId="{D85AEFD2-7ECF-4106-B4AF-B7F7A3B82341}" destId="{A77982BC-9631-4413-B96E-BC1E92AEC913}" srcOrd="2" destOrd="0" presId="urn:microsoft.com/office/officeart/2016/7/layout/ChevronBlockProcess"/>
    <dgm:cxn modelId="{F5604425-87F5-4B59-BB0D-F2796DF3BE97}" type="presParOf" srcId="{A77982BC-9631-4413-B96E-BC1E92AEC913}" destId="{DC80C749-23FF-4DD9-91AC-8431AFB6E766}" srcOrd="0" destOrd="0" presId="urn:microsoft.com/office/officeart/2016/7/layout/ChevronBlockProcess"/>
    <dgm:cxn modelId="{76A8B7F8-473A-4D3F-8DE7-BF336AEDFD9E}" type="presParOf" srcId="{A77982BC-9631-4413-B96E-BC1E92AEC913}" destId="{9CF29135-E60B-432A-94D4-BCD4F8CA5890}" srcOrd="1" destOrd="0" presId="urn:microsoft.com/office/officeart/2016/7/layout/ChevronBlockProcess"/>
    <dgm:cxn modelId="{7F73F398-06A3-421C-8A95-14E565F2D706}" type="presParOf" srcId="{D85AEFD2-7ECF-4106-B4AF-B7F7A3B82341}" destId="{A0CC201B-032D-4B61-8080-3AC368CCD4BC}" srcOrd="3" destOrd="0" presId="urn:microsoft.com/office/officeart/2016/7/layout/ChevronBlockProcess"/>
    <dgm:cxn modelId="{28AC347B-B479-47E5-AD58-8501A55D3601}" type="presParOf" srcId="{D85AEFD2-7ECF-4106-B4AF-B7F7A3B82341}" destId="{98CBEBE5-E412-4A03-9BA8-562B8713D53B}" srcOrd="4" destOrd="0" presId="urn:microsoft.com/office/officeart/2016/7/layout/ChevronBlockProcess"/>
    <dgm:cxn modelId="{D66B16B8-BE1A-458E-B15B-81C42CA1760E}" type="presParOf" srcId="{98CBEBE5-E412-4A03-9BA8-562B8713D53B}" destId="{D9CA1083-A782-4890-9F1A-25FE18815BCD}" srcOrd="0" destOrd="0" presId="urn:microsoft.com/office/officeart/2016/7/layout/ChevronBlockProcess"/>
    <dgm:cxn modelId="{A8606BFA-52D6-4150-866E-108F54B7A67E}" type="presParOf" srcId="{98CBEBE5-E412-4A03-9BA8-562B8713D53B}" destId="{BD24D2B2-DF8F-4615-B947-DA8588FCFBA2}" srcOrd="1" destOrd="0" presId="urn:microsoft.com/office/officeart/2016/7/layout/ChevronBlock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9050863-4108-411C-B88A-25300A61750C}" type="pres">
      <dgm:prSet presAssocID="{51FB8555-540F-4EF7-8D46-8ABB018A3B6F}" presName="Name0" presStyleCnt="0">
        <dgm:presLayoutVars>
          <dgm:dir/>
          <dgm:animLvl val="lvl"/>
          <dgm:resizeHandles val="exact"/>
        </dgm:presLayoutVars>
      </dgm:prSet>
      <dgm:spPr/>
      <dgm:t>
        <a:bodyPr/>
        <a:lstStyle/>
        <a:p>
          <a:endParaRPr lang="en-US"/>
        </a:p>
      </dgm:t>
    </dgm:pt>
    <dgm:pt modelId="{F5776D48-E274-4E85-AA26-F1ED0A4A79C3}" type="pres">
      <dgm:prSet presAssocID="{C1C0BC68-A810-4B5F-92EF-C6470DBD2260}" presName="composite" presStyleCnt="0"/>
      <dgm:spPr/>
    </dgm:pt>
    <dgm:pt modelId="{1E37422C-1ABA-42C3-B734-70A024523043}" type="pres">
      <dgm:prSet presAssocID="{C1C0BC68-A810-4B5F-92EF-C6470DBD2260}" presName="parTx" presStyleLbl="alignNode1" presStyleIdx="0" presStyleCnt="3">
        <dgm:presLayoutVars>
          <dgm:chMax val="0"/>
          <dgm:chPref val="0"/>
        </dgm:presLayoutVars>
      </dgm:prSet>
      <dgm:spPr/>
      <dgm:t>
        <a:bodyPr/>
        <a:lstStyle/>
        <a:p>
          <a:endParaRPr lang="en-US"/>
        </a:p>
      </dgm:t>
    </dgm:pt>
    <dgm:pt modelId="{104A7B36-7B13-4AC4-B0A2-E524C97F6D8B}" type="pres">
      <dgm:prSet presAssocID="{C1C0BC68-A810-4B5F-92EF-C6470DBD2260}" presName="desTx" presStyleLbl="alignAccFollowNode1" presStyleIdx="0" presStyleCnt="3">
        <dgm:presLayoutVars/>
      </dgm:prSet>
      <dgm:spPr/>
      <dgm:t>
        <a:bodyPr/>
        <a:lstStyle/>
        <a:p>
          <a:endParaRPr lang="en-US"/>
        </a:p>
      </dgm:t>
    </dgm:pt>
    <dgm:pt modelId="{33862EFF-EAD2-441F-A034-0B02C07D8F4E}" type="pres">
      <dgm:prSet presAssocID="{F5287809-3C15-4CCC-8752-80339C1152A5}" presName="space" presStyleCnt="0"/>
      <dgm:spPr/>
    </dgm:pt>
    <dgm:pt modelId="{FD624B5B-65E3-4BD9-8F86-F08FFF394735}" type="pres">
      <dgm:prSet presAssocID="{5D787C97-D980-4440-B210-928D6982299A}" presName="composite" presStyleCnt="0"/>
      <dgm:spPr/>
    </dgm:pt>
    <dgm:pt modelId="{87832916-04A3-48C2-AABE-7DEE8302B3A8}" type="pres">
      <dgm:prSet presAssocID="{5D787C97-D980-4440-B210-928D6982299A}" presName="parTx" presStyleLbl="alignNode1" presStyleIdx="1" presStyleCnt="3">
        <dgm:presLayoutVars>
          <dgm:chMax val="0"/>
          <dgm:chPref val="0"/>
        </dgm:presLayoutVars>
      </dgm:prSet>
      <dgm:spPr/>
      <dgm:t>
        <a:bodyPr/>
        <a:lstStyle/>
        <a:p>
          <a:endParaRPr lang="en-US"/>
        </a:p>
      </dgm:t>
    </dgm:pt>
    <dgm:pt modelId="{D6377C7F-1140-46E5-AE84-4F2C13490B09}" type="pres">
      <dgm:prSet presAssocID="{5D787C97-D980-4440-B210-928D6982299A}" presName="desTx" presStyleLbl="alignAccFollowNode1" presStyleIdx="1" presStyleCnt="3">
        <dgm:presLayoutVars/>
      </dgm:prSet>
      <dgm:spPr/>
      <dgm:t>
        <a:bodyPr/>
        <a:lstStyle/>
        <a:p>
          <a:endParaRPr lang="en-US"/>
        </a:p>
      </dgm:t>
    </dgm:pt>
    <dgm:pt modelId="{6ABAAE6D-7860-4411-BF12-6EE9AA5E9664}" type="pres">
      <dgm:prSet presAssocID="{C1CF9C7E-E63B-423A-9EB1-3CB2E27F093C}" presName="space" presStyleCnt="0"/>
      <dgm:spPr/>
    </dgm:pt>
    <dgm:pt modelId="{FF85F8C9-0A93-4533-93B0-79113445BB7D}" type="pres">
      <dgm:prSet presAssocID="{7E5BF415-DD7C-46CE-81EA-C533FD19D64E}" presName="composite" presStyleCnt="0"/>
      <dgm:spPr/>
    </dgm:pt>
    <dgm:pt modelId="{6A8CA0E5-B96B-487F-93BA-FDBEFD180E83}" type="pres">
      <dgm:prSet presAssocID="{7E5BF415-DD7C-46CE-81EA-C533FD19D64E}" presName="parTx" presStyleLbl="alignNode1" presStyleIdx="2" presStyleCnt="3">
        <dgm:presLayoutVars>
          <dgm:chMax val="0"/>
          <dgm:chPref val="0"/>
        </dgm:presLayoutVars>
      </dgm:prSet>
      <dgm:spPr/>
      <dgm:t>
        <a:bodyPr/>
        <a:lstStyle/>
        <a:p>
          <a:endParaRPr lang="en-US"/>
        </a:p>
      </dgm:t>
    </dgm:pt>
    <dgm:pt modelId="{1861213F-D1A1-4AF6-9A73-883E40D11086}" type="pres">
      <dgm:prSet presAssocID="{7E5BF415-DD7C-46CE-81EA-C533FD19D64E}" presName="desTx" presStyleLbl="alignAccFollowNode1" presStyleIdx="2" presStyleCnt="3">
        <dgm:presLayoutVars/>
      </dgm:prSet>
      <dgm:spPr/>
      <dgm:t>
        <a:bodyPr/>
        <a:lstStyle/>
        <a:p>
          <a:endParaRPr lang="en-US"/>
        </a:p>
      </dgm:t>
    </dgm:pt>
  </dgm:ptLst>
  <dgm:cxnLst>
    <dgm:cxn modelId="{C15CE4C1-093F-4218-BD55-C46A7E3A1962}" type="presOf" srcId="{4537B24E-F32C-4F73-9C4F-EDE47D952988}" destId="{1861213F-D1A1-4AF6-9A73-883E40D11086}" srcOrd="0" destOrd="0" presId="urn:microsoft.com/office/officeart/2016/7/layout/ChevronBlockProcess"/>
    <dgm:cxn modelId="{0D76EF78-DB3A-4819-93CB-6383CF11F990}" type="presOf" srcId="{B5446597-79E7-4762-BA53-6548F31530A7}" destId="{104A7B36-7B13-4AC4-B0A2-E524C97F6D8B}" srcOrd="0" destOrd="1" presId="urn:microsoft.com/office/officeart/2016/7/layout/ChevronBlockProcess"/>
    <dgm:cxn modelId="{B56BD8EF-C9A5-4159-BC2A-97E9C352B441}" type="presOf" srcId="{5D787C97-D980-4440-B210-928D6982299A}" destId="{87832916-04A3-48C2-AABE-7DEE8302B3A8}" srcOrd="0" destOrd="0" presId="urn:microsoft.com/office/officeart/2016/7/layout/ChevronBlockProcess"/>
    <dgm:cxn modelId="{CA9A7DAE-C732-4D7F-8EB0-3D6FB58BB3C8}" type="presOf" srcId="{51FB8555-540F-4EF7-8D46-8ABB018A3B6F}" destId="{E9050863-4108-411C-B88A-25300A61750C}" srcOrd="0" destOrd="0" presId="urn:microsoft.com/office/officeart/2016/7/layout/ChevronBlockProcess"/>
    <dgm:cxn modelId="{0D8B121D-099E-42E2-807A-5C9AD8D7BC4D}" type="presOf" srcId="{820BBFEE-DF64-4D92-B301-9FAA74709D1F}" destId="{D6377C7F-1140-46E5-AE84-4F2C13490B09}" srcOrd="0" destOrd="1" presId="urn:microsoft.com/office/officeart/2016/7/layout/ChevronBlockProcess"/>
    <dgm:cxn modelId="{DA0F4079-F6A8-4684-A7BD-E2D9D5006DE5}" type="presOf" srcId="{C1C0BC68-A810-4B5F-92EF-C6470DBD2260}" destId="{1E37422C-1ABA-42C3-B734-70A024523043}" srcOrd="0" destOrd="0" presId="urn:microsoft.com/office/officeart/2016/7/layout/ChevronBlockProcess"/>
    <dgm:cxn modelId="{EE96D5E3-D584-4A3F-B2FE-16E27115BB8B}" type="presOf" srcId="{129662DD-405A-4B1A-AC34-14BCC38CDDE6}" destId="{1861213F-D1A1-4AF6-9A73-883E40D11086}" srcOrd="0" destOrd="1" presId="urn:microsoft.com/office/officeart/2016/7/layout/ChevronBlockProcess"/>
    <dgm:cxn modelId="{18688E18-C69E-4829-B0FD-2245CE5564CD}" srcId="{7E5BF415-DD7C-46CE-81EA-C533FD19D64E}" destId="{129662DD-405A-4B1A-AC34-14BCC38CDDE6}" srcOrd="1" destOrd="0" parTransId="{71029A48-7F97-4440-8DB2-0D925A37DC6C}" sibTransId="{9045D7CC-6D04-4E1A-892A-F57A74984ABF}"/>
    <dgm:cxn modelId="{31F6F043-1546-4AF7-AB60-9F78D239727B}" type="presOf" srcId="{7E5BF415-DD7C-46CE-81EA-C533FD19D64E}" destId="{6A8CA0E5-B96B-487F-93BA-FDBEFD180E83}" srcOrd="0" destOrd="0" presId="urn:microsoft.com/office/officeart/2016/7/layout/ChevronBlockProcess"/>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15B11420-99CC-4073-846C-02FF673F56C7}" type="presOf" srcId="{EC30385C-94E2-463C-9938-AC727EF3A0BD}" destId="{104A7B36-7B13-4AC4-B0A2-E524C97F6D8B}" srcOrd="0" destOrd="0" presId="urn:microsoft.com/office/officeart/2016/7/layout/ChevronBlockProcess"/>
    <dgm:cxn modelId="{4113378F-425D-41CC-A9CB-1FFF4FEF0016}" srcId="{51FB8555-540F-4EF7-8D46-8ABB018A3B6F}" destId="{7E5BF415-DD7C-46CE-81EA-C533FD19D64E}" srcOrd="2" destOrd="0" parTransId="{3496D105-5B69-4ADE-96EF-122A5A850C05}" sibTransId="{1F5FC802-6D69-4E46-BE07-5E20756FDADA}"/>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28B3CF87-7A43-4574-972D-9C084EE4A8DC}" type="presOf" srcId="{89EC74D7-8ED6-4609-997D-DDAF8AB36679}" destId="{D6377C7F-1140-46E5-AE84-4F2C13490B09}" srcOrd="0" destOrd="0" presId="urn:microsoft.com/office/officeart/2016/7/layout/ChevronBlockProcess"/>
    <dgm:cxn modelId="{B6EB544E-7CE2-4BA3-BAAA-D5A44C3F0EEE}" type="presParOf" srcId="{E9050863-4108-411C-B88A-25300A61750C}" destId="{F5776D48-E274-4E85-AA26-F1ED0A4A79C3}" srcOrd="0" destOrd="0" presId="urn:microsoft.com/office/officeart/2016/7/layout/ChevronBlockProcess"/>
    <dgm:cxn modelId="{1951F1E9-FA80-4F40-B15D-ED9FA247F8E9}" type="presParOf" srcId="{F5776D48-E274-4E85-AA26-F1ED0A4A79C3}" destId="{1E37422C-1ABA-42C3-B734-70A024523043}" srcOrd="0" destOrd="0" presId="urn:microsoft.com/office/officeart/2016/7/layout/ChevronBlockProcess"/>
    <dgm:cxn modelId="{B2A34704-D02D-4463-913E-04A41FBBD5AE}" type="presParOf" srcId="{F5776D48-E274-4E85-AA26-F1ED0A4A79C3}" destId="{104A7B36-7B13-4AC4-B0A2-E524C97F6D8B}" srcOrd="1" destOrd="0" presId="urn:microsoft.com/office/officeart/2016/7/layout/ChevronBlockProcess"/>
    <dgm:cxn modelId="{0FCCB4EC-D628-4A47-BD2C-C8301C71B6EA}" type="presParOf" srcId="{E9050863-4108-411C-B88A-25300A61750C}" destId="{33862EFF-EAD2-441F-A034-0B02C07D8F4E}" srcOrd="1" destOrd="0" presId="urn:microsoft.com/office/officeart/2016/7/layout/ChevronBlockProcess"/>
    <dgm:cxn modelId="{49FDB65B-8BCA-4D05-BFD1-863BF5D88321}" type="presParOf" srcId="{E9050863-4108-411C-B88A-25300A61750C}" destId="{FD624B5B-65E3-4BD9-8F86-F08FFF394735}" srcOrd="2" destOrd="0" presId="urn:microsoft.com/office/officeart/2016/7/layout/ChevronBlockProcess"/>
    <dgm:cxn modelId="{CD99D947-62D3-4AAF-A078-A61E4855B8CF}" type="presParOf" srcId="{FD624B5B-65E3-4BD9-8F86-F08FFF394735}" destId="{87832916-04A3-48C2-AABE-7DEE8302B3A8}" srcOrd="0" destOrd="0" presId="urn:microsoft.com/office/officeart/2016/7/layout/ChevronBlockProcess"/>
    <dgm:cxn modelId="{E8397EF3-43AA-493A-B8BF-D6F9ED6C7F6D}" type="presParOf" srcId="{FD624B5B-65E3-4BD9-8F86-F08FFF394735}" destId="{D6377C7F-1140-46E5-AE84-4F2C13490B09}" srcOrd="1" destOrd="0" presId="urn:microsoft.com/office/officeart/2016/7/layout/ChevronBlockProcess"/>
    <dgm:cxn modelId="{5D19F132-4D56-4C4F-8F97-E654A142BC65}" type="presParOf" srcId="{E9050863-4108-411C-B88A-25300A61750C}" destId="{6ABAAE6D-7860-4411-BF12-6EE9AA5E9664}" srcOrd="3" destOrd="0" presId="urn:microsoft.com/office/officeart/2016/7/layout/ChevronBlockProcess"/>
    <dgm:cxn modelId="{22462C5E-05CE-481A-BF82-BB8DC61F2E55}" type="presParOf" srcId="{E9050863-4108-411C-B88A-25300A61750C}" destId="{FF85F8C9-0A93-4533-93B0-79113445BB7D}" srcOrd="4" destOrd="0" presId="urn:microsoft.com/office/officeart/2016/7/layout/ChevronBlockProcess"/>
    <dgm:cxn modelId="{8EE45469-993E-4966-A753-8238B059A862}" type="presParOf" srcId="{FF85F8C9-0A93-4533-93B0-79113445BB7D}" destId="{6A8CA0E5-B96B-487F-93BA-FDBEFD180E83}" srcOrd="0" destOrd="0" presId="urn:microsoft.com/office/officeart/2016/7/layout/ChevronBlockProcess"/>
    <dgm:cxn modelId="{7A3E4BBF-ED5C-4CF8-BDF4-843058DBFD91}" type="presParOf" srcId="{FF85F8C9-0A93-4533-93B0-79113445BB7D}" destId="{1861213F-D1A1-4AF6-9A73-883E40D11086}" srcOrd="1" destOrd="0" presId="urn:microsoft.com/office/officeart/2016/7/layout/ChevronBlock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D3C403-00A3-47C1-BDD1-F533064A413E}" type="doc">
      <dgm:prSet loTypeId="urn:microsoft.com/office/officeart/2005/8/layout/default#1" loCatId="list" qsTypeId="urn:microsoft.com/office/officeart/2005/8/quickstyle/simple1" qsCatId="simple" csTypeId="urn:microsoft.com/office/officeart/2005/8/colors/colorful5" csCatId="colorful"/>
      <dgm:spPr/>
      <dgm:t>
        <a:bodyPr/>
        <a:lstStyle/>
        <a:p>
          <a:endParaRPr lang="en-US"/>
        </a:p>
      </dgm:t>
    </dgm:pt>
    <dgm:pt modelId="{74814F2E-2B4F-444D-A606-6CB9EF0C8EC3}">
      <dgm:prSet/>
      <dgm:spPr/>
      <dgm:t>
        <a:bodyPr/>
        <a:lstStyle/>
        <a:p>
          <a:r>
            <a:rPr lang="en-IN"/>
            <a:t>▪ Linear Regression Model</a:t>
          </a:r>
          <a:endParaRPr lang="en-US"/>
        </a:p>
      </dgm:t>
    </dgm:pt>
    <dgm:pt modelId="{DF4D1D3D-3194-41A4-AA68-42BC277EA93A}" type="parTrans" cxnId="{7028088B-958A-495E-B201-7FAD277C3E36}">
      <dgm:prSet/>
      <dgm:spPr/>
      <dgm:t>
        <a:bodyPr/>
        <a:lstStyle/>
        <a:p>
          <a:endParaRPr lang="en-US"/>
        </a:p>
      </dgm:t>
    </dgm:pt>
    <dgm:pt modelId="{C87435FC-719D-4DF2-992F-B92123D377B5}" type="sibTrans" cxnId="{7028088B-958A-495E-B201-7FAD277C3E36}">
      <dgm:prSet/>
      <dgm:spPr/>
      <dgm:t>
        <a:bodyPr/>
        <a:lstStyle/>
        <a:p>
          <a:endParaRPr lang="en-US"/>
        </a:p>
      </dgm:t>
    </dgm:pt>
    <dgm:pt modelId="{21185EA6-BE92-42FC-A3AE-E8CCB11FCA1D}">
      <dgm:prSet/>
      <dgm:spPr/>
      <dgm:t>
        <a:bodyPr/>
        <a:lstStyle/>
        <a:p>
          <a:r>
            <a:rPr lang="en-IN"/>
            <a:t>▪ Ridge Regularization Model</a:t>
          </a:r>
          <a:endParaRPr lang="en-US"/>
        </a:p>
      </dgm:t>
    </dgm:pt>
    <dgm:pt modelId="{8E07E6A8-0100-4647-BC95-12013A62EF11}" type="parTrans" cxnId="{FF9DEED2-2E64-4116-A45F-A5D3079FC464}">
      <dgm:prSet/>
      <dgm:spPr/>
      <dgm:t>
        <a:bodyPr/>
        <a:lstStyle/>
        <a:p>
          <a:endParaRPr lang="en-US"/>
        </a:p>
      </dgm:t>
    </dgm:pt>
    <dgm:pt modelId="{8EE9A7FB-F2DE-49E0-B5CA-F8D68E987E87}" type="sibTrans" cxnId="{FF9DEED2-2E64-4116-A45F-A5D3079FC464}">
      <dgm:prSet/>
      <dgm:spPr/>
      <dgm:t>
        <a:bodyPr/>
        <a:lstStyle/>
        <a:p>
          <a:endParaRPr lang="en-US"/>
        </a:p>
      </dgm:t>
    </dgm:pt>
    <dgm:pt modelId="{86A4E8DD-5579-4888-9C49-8110FBE75C91}">
      <dgm:prSet/>
      <dgm:spPr/>
      <dgm:t>
        <a:bodyPr/>
        <a:lstStyle/>
        <a:p>
          <a:r>
            <a:rPr lang="en-IN"/>
            <a:t>▪ Lasso Regularization Model</a:t>
          </a:r>
          <a:endParaRPr lang="en-US"/>
        </a:p>
      </dgm:t>
    </dgm:pt>
    <dgm:pt modelId="{B9598980-99B3-46D6-BC0C-756FEC8CAAA5}" type="parTrans" cxnId="{CA4A7E16-C97E-4D82-8B90-636648572CEE}">
      <dgm:prSet/>
      <dgm:spPr/>
      <dgm:t>
        <a:bodyPr/>
        <a:lstStyle/>
        <a:p>
          <a:endParaRPr lang="en-US"/>
        </a:p>
      </dgm:t>
    </dgm:pt>
    <dgm:pt modelId="{BE3ED189-084E-4871-8571-509C3F0107B8}" type="sibTrans" cxnId="{CA4A7E16-C97E-4D82-8B90-636648572CEE}">
      <dgm:prSet/>
      <dgm:spPr/>
      <dgm:t>
        <a:bodyPr/>
        <a:lstStyle/>
        <a:p>
          <a:endParaRPr lang="en-US"/>
        </a:p>
      </dgm:t>
    </dgm:pt>
    <dgm:pt modelId="{4954F849-079B-4224-92F7-D484FD1C2757}">
      <dgm:prSet/>
      <dgm:spPr/>
      <dgm:t>
        <a:bodyPr/>
        <a:lstStyle/>
        <a:p>
          <a:r>
            <a:rPr lang="en-IN"/>
            <a:t>▪ Support Vector Regression Model</a:t>
          </a:r>
          <a:endParaRPr lang="en-US"/>
        </a:p>
      </dgm:t>
    </dgm:pt>
    <dgm:pt modelId="{44320930-C380-4E0A-8192-89CDA48C0D5D}" type="parTrans" cxnId="{62790026-50B2-41D3-BC5C-7D5F53B7ECD1}">
      <dgm:prSet/>
      <dgm:spPr/>
      <dgm:t>
        <a:bodyPr/>
        <a:lstStyle/>
        <a:p>
          <a:endParaRPr lang="en-US"/>
        </a:p>
      </dgm:t>
    </dgm:pt>
    <dgm:pt modelId="{43115DCF-19D0-4B7D-912C-8CD413A7B016}" type="sibTrans" cxnId="{62790026-50B2-41D3-BC5C-7D5F53B7ECD1}">
      <dgm:prSet/>
      <dgm:spPr/>
      <dgm:t>
        <a:bodyPr/>
        <a:lstStyle/>
        <a:p>
          <a:endParaRPr lang="en-US"/>
        </a:p>
      </dgm:t>
    </dgm:pt>
    <dgm:pt modelId="{74DE52CE-53E9-4F07-BEFF-A0FCC94C689B}">
      <dgm:prSet/>
      <dgm:spPr/>
      <dgm:t>
        <a:bodyPr/>
        <a:lstStyle/>
        <a:p>
          <a:r>
            <a:rPr lang="en-IN"/>
            <a:t>▪ Decision Tree Regression Model</a:t>
          </a:r>
          <a:endParaRPr lang="en-US"/>
        </a:p>
      </dgm:t>
    </dgm:pt>
    <dgm:pt modelId="{D0617F79-E6CA-48A4-BA10-B8701BAB0FDB}" type="parTrans" cxnId="{7F4EDA85-7624-4204-9F1B-6B0F4D7AD790}">
      <dgm:prSet/>
      <dgm:spPr/>
      <dgm:t>
        <a:bodyPr/>
        <a:lstStyle/>
        <a:p>
          <a:endParaRPr lang="en-US"/>
        </a:p>
      </dgm:t>
    </dgm:pt>
    <dgm:pt modelId="{6ADDE170-57B0-4EEB-B380-02CD3D3A9E9B}" type="sibTrans" cxnId="{7F4EDA85-7624-4204-9F1B-6B0F4D7AD790}">
      <dgm:prSet/>
      <dgm:spPr/>
      <dgm:t>
        <a:bodyPr/>
        <a:lstStyle/>
        <a:p>
          <a:endParaRPr lang="en-US"/>
        </a:p>
      </dgm:t>
    </dgm:pt>
    <dgm:pt modelId="{104EBC25-0E82-4314-BE45-E755F61507DE}">
      <dgm:prSet/>
      <dgm:spPr/>
      <dgm:t>
        <a:bodyPr/>
        <a:lstStyle/>
        <a:p>
          <a:r>
            <a:rPr lang="en-IN"/>
            <a:t>▪ Random Forest Regression Model</a:t>
          </a:r>
          <a:endParaRPr lang="en-US"/>
        </a:p>
      </dgm:t>
    </dgm:pt>
    <dgm:pt modelId="{60923408-DB79-4AAF-A3CA-D5F70A1B09EE}" type="parTrans" cxnId="{B00537B0-F0A0-4E9E-816D-3973BB17D8CE}">
      <dgm:prSet/>
      <dgm:spPr/>
      <dgm:t>
        <a:bodyPr/>
        <a:lstStyle/>
        <a:p>
          <a:endParaRPr lang="en-US"/>
        </a:p>
      </dgm:t>
    </dgm:pt>
    <dgm:pt modelId="{46B6BF6A-59B3-4533-A9BA-6C7CB83F3097}" type="sibTrans" cxnId="{B00537B0-F0A0-4E9E-816D-3973BB17D8CE}">
      <dgm:prSet/>
      <dgm:spPr/>
      <dgm:t>
        <a:bodyPr/>
        <a:lstStyle/>
        <a:p>
          <a:endParaRPr lang="en-US"/>
        </a:p>
      </dgm:t>
    </dgm:pt>
    <dgm:pt modelId="{B0191FDA-B488-4632-BB06-1FA92C716954}">
      <dgm:prSet/>
      <dgm:spPr/>
      <dgm:t>
        <a:bodyPr/>
        <a:lstStyle/>
        <a:p>
          <a:r>
            <a:rPr lang="en-IN"/>
            <a:t>▪ K Neighbours Regression Model</a:t>
          </a:r>
          <a:endParaRPr lang="en-US"/>
        </a:p>
      </dgm:t>
    </dgm:pt>
    <dgm:pt modelId="{7FEB8E46-E77D-44F8-9B4C-6A1753006B5C}" type="parTrans" cxnId="{5191FF90-0F29-45C9-B3C6-20DCA58DAA42}">
      <dgm:prSet/>
      <dgm:spPr/>
      <dgm:t>
        <a:bodyPr/>
        <a:lstStyle/>
        <a:p>
          <a:endParaRPr lang="en-US"/>
        </a:p>
      </dgm:t>
    </dgm:pt>
    <dgm:pt modelId="{182A05FF-0C72-4E0A-AA90-3EB0FAC046B8}" type="sibTrans" cxnId="{5191FF90-0F29-45C9-B3C6-20DCA58DAA42}">
      <dgm:prSet/>
      <dgm:spPr/>
      <dgm:t>
        <a:bodyPr/>
        <a:lstStyle/>
        <a:p>
          <a:endParaRPr lang="en-US"/>
        </a:p>
      </dgm:t>
    </dgm:pt>
    <dgm:pt modelId="{9BE65A5F-D51A-46E6-A327-B1CE815A5621}">
      <dgm:prSet/>
      <dgm:spPr/>
      <dgm:t>
        <a:bodyPr/>
        <a:lstStyle/>
        <a:p>
          <a:r>
            <a:rPr lang="en-IN"/>
            <a:t>▪ Gradient Boosting Regression Model</a:t>
          </a:r>
          <a:endParaRPr lang="en-US"/>
        </a:p>
      </dgm:t>
    </dgm:pt>
    <dgm:pt modelId="{89940FEF-529C-40D5-B8AD-6121C5E64DB3}" type="parTrans" cxnId="{D5BFC055-8FD7-42A5-940E-DA77D7E31DF5}">
      <dgm:prSet/>
      <dgm:spPr/>
      <dgm:t>
        <a:bodyPr/>
        <a:lstStyle/>
        <a:p>
          <a:endParaRPr lang="en-US"/>
        </a:p>
      </dgm:t>
    </dgm:pt>
    <dgm:pt modelId="{3E6B452D-1387-448D-9657-99BA16C4DA9E}" type="sibTrans" cxnId="{D5BFC055-8FD7-42A5-940E-DA77D7E31DF5}">
      <dgm:prSet/>
      <dgm:spPr/>
      <dgm:t>
        <a:bodyPr/>
        <a:lstStyle/>
        <a:p>
          <a:endParaRPr lang="en-US"/>
        </a:p>
      </dgm:t>
    </dgm:pt>
    <dgm:pt modelId="{89637FF3-6AD1-48FD-A62C-A79CE9994CC0}">
      <dgm:prSet/>
      <dgm:spPr/>
      <dgm:t>
        <a:bodyPr/>
        <a:lstStyle/>
        <a:p>
          <a:r>
            <a:rPr lang="en-IN"/>
            <a:t>▪ Ada Boost Regression Model</a:t>
          </a:r>
          <a:endParaRPr lang="en-US"/>
        </a:p>
      </dgm:t>
    </dgm:pt>
    <dgm:pt modelId="{598CDE4A-12C9-4C51-B591-4AC3F46D4A19}" type="parTrans" cxnId="{DDDD2594-A019-4933-B2F8-9C2B94390D86}">
      <dgm:prSet/>
      <dgm:spPr/>
      <dgm:t>
        <a:bodyPr/>
        <a:lstStyle/>
        <a:p>
          <a:endParaRPr lang="en-US"/>
        </a:p>
      </dgm:t>
    </dgm:pt>
    <dgm:pt modelId="{31EE7403-8CDF-49EC-8F93-E5D14CFC52FF}" type="sibTrans" cxnId="{DDDD2594-A019-4933-B2F8-9C2B94390D86}">
      <dgm:prSet/>
      <dgm:spPr/>
      <dgm:t>
        <a:bodyPr/>
        <a:lstStyle/>
        <a:p>
          <a:endParaRPr lang="en-US"/>
        </a:p>
      </dgm:t>
    </dgm:pt>
    <dgm:pt modelId="{3D6EA16E-0031-4B7E-BEBE-EFC2EA8EC58D}">
      <dgm:prSet/>
      <dgm:spPr/>
      <dgm:t>
        <a:bodyPr/>
        <a:lstStyle/>
        <a:p>
          <a:r>
            <a:rPr lang="en-IN"/>
            <a:t>▪ Extra Trees Regression Model</a:t>
          </a:r>
          <a:endParaRPr lang="en-US"/>
        </a:p>
      </dgm:t>
    </dgm:pt>
    <dgm:pt modelId="{AEAD9B8F-4507-44B2-A715-FBCD6072F0C6}" type="parTrans" cxnId="{020780D3-9048-45BF-8F6C-693BA0B26F15}">
      <dgm:prSet/>
      <dgm:spPr/>
      <dgm:t>
        <a:bodyPr/>
        <a:lstStyle/>
        <a:p>
          <a:endParaRPr lang="en-US"/>
        </a:p>
      </dgm:t>
    </dgm:pt>
    <dgm:pt modelId="{E090B336-99F4-462C-8EB2-93903ACAA876}" type="sibTrans" cxnId="{020780D3-9048-45BF-8F6C-693BA0B26F15}">
      <dgm:prSet/>
      <dgm:spPr/>
      <dgm:t>
        <a:bodyPr/>
        <a:lstStyle/>
        <a:p>
          <a:endParaRPr lang="en-US"/>
        </a:p>
      </dgm:t>
    </dgm:pt>
    <dgm:pt modelId="{10AB9E53-C557-4581-BF76-069B8318554B}" type="pres">
      <dgm:prSet presAssocID="{8BD3C403-00A3-47C1-BDD1-F533064A413E}" presName="diagram" presStyleCnt="0">
        <dgm:presLayoutVars>
          <dgm:dir/>
          <dgm:resizeHandles val="exact"/>
        </dgm:presLayoutVars>
      </dgm:prSet>
      <dgm:spPr/>
      <dgm:t>
        <a:bodyPr/>
        <a:lstStyle/>
        <a:p>
          <a:endParaRPr lang="en-US"/>
        </a:p>
      </dgm:t>
    </dgm:pt>
    <dgm:pt modelId="{85EC4C87-553A-4955-8D3E-3E267572F3D9}" type="pres">
      <dgm:prSet presAssocID="{74814F2E-2B4F-444D-A606-6CB9EF0C8EC3}" presName="node" presStyleLbl="node1" presStyleIdx="0" presStyleCnt="10">
        <dgm:presLayoutVars>
          <dgm:bulletEnabled val="1"/>
        </dgm:presLayoutVars>
      </dgm:prSet>
      <dgm:spPr/>
      <dgm:t>
        <a:bodyPr/>
        <a:lstStyle/>
        <a:p>
          <a:endParaRPr lang="en-US"/>
        </a:p>
      </dgm:t>
    </dgm:pt>
    <dgm:pt modelId="{C4F41898-56BD-43AA-ADC1-3EC4DDF0B837}" type="pres">
      <dgm:prSet presAssocID="{C87435FC-719D-4DF2-992F-B92123D377B5}" presName="sibTrans" presStyleCnt="0"/>
      <dgm:spPr/>
    </dgm:pt>
    <dgm:pt modelId="{91583FFE-40D2-46FD-ADEB-E8A9613416A1}" type="pres">
      <dgm:prSet presAssocID="{21185EA6-BE92-42FC-A3AE-E8CCB11FCA1D}" presName="node" presStyleLbl="node1" presStyleIdx="1" presStyleCnt="10">
        <dgm:presLayoutVars>
          <dgm:bulletEnabled val="1"/>
        </dgm:presLayoutVars>
      </dgm:prSet>
      <dgm:spPr/>
      <dgm:t>
        <a:bodyPr/>
        <a:lstStyle/>
        <a:p>
          <a:endParaRPr lang="en-US"/>
        </a:p>
      </dgm:t>
    </dgm:pt>
    <dgm:pt modelId="{C23D7C2C-A70E-480A-BA37-DC7B0F2FA823}" type="pres">
      <dgm:prSet presAssocID="{8EE9A7FB-F2DE-49E0-B5CA-F8D68E987E87}" presName="sibTrans" presStyleCnt="0"/>
      <dgm:spPr/>
    </dgm:pt>
    <dgm:pt modelId="{EDE41ACE-AB1B-4084-8683-FC6657E23BF9}" type="pres">
      <dgm:prSet presAssocID="{86A4E8DD-5579-4888-9C49-8110FBE75C91}" presName="node" presStyleLbl="node1" presStyleIdx="2" presStyleCnt="10">
        <dgm:presLayoutVars>
          <dgm:bulletEnabled val="1"/>
        </dgm:presLayoutVars>
      </dgm:prSet>
      <dgm:spPr/>
      <dgm:t>
        <a:bodyPr/>
        <a:lstStyle/>
        <a:p>
          <a:endParaRPr lang="en-US"/>
        </a:p>
      </dgm:t>
    </dgm:pt>
    <dgm:pt modelId="{C3E62363-1468-4332-9C67-4EDE4C9C5C9A}" type="pres">
      <dgm:prSet presAssocID="{BE3ED189-084E-4871-8571-509C3F0107B8}" presName="sibTrans" presStyleCnt="0"/>
      <dgm:spPr/>
    </dgm:pt>
    <dgm:pt modelId="{90CCF844-8C3B-4144-A6D0-6759BB153B64}" type="pres">
      <dgm:prSet presAssocID="{4954F849-079B-4224-92F7-D484FD1C2757}" presName="node" presStyleLbl="node1" presStyleIdx="3" presStyleCnt="10">
        <dgm:presLayoutVars>
          <dgm:bulletEnabled val="1"/>
        </dgm:presLayoutVars>
      </dgm:prSet>
      <dgm:spPr/>
      <dgm:t>
        <a:bodyPr/>
        <a:lstStyle/>
        <a:p>
          <a:endParaRPr lang="en-US"/>
        </a:p>
      </dgm:t>
    </dgm:pt>
    <dgm:pt modelId="{224490BC-C866-4E25-8190-E4AA8539CDE6}" type="pres">
      <dgm:prSet presAssocID="{43115DCF-19D0-4B7D-912C-8CD413A7B016}" presName="sibTrans" presStyleCnt="0"/>
      <dgm:spPr/>
    </dgm:pt>
    <dgm:pt modelId="{56884B3E-8825-4B0D-A071-840EED0601DC}" type="pres">
      <dgm:prSet presAssocID="{74DE52CE-53E9-4F07-BEFF-A0FCC94C689B}" presName="node" presStyleLbl="node1" presStyleIdx="4" presStyleCnt="10">
        <dgm:presLayoutVars>
          <dgm:bulletEnabled val="1"/>
        </dgm:presLayoutVars>
      </dgm:prSet>
      <dgm:spPr/>
      <dgm:t>
        <a:bodyPr/>
        <a:lstStyle/>
        <a:p>
          <a:endParaRPr lang="en-US"/>
        </a:p>
      </dgm:t>
    </dgm:pt>
    <dgm:pt modelId="{3579EF87-2F3F-4722-8182-FE33980BCD8B}" type="pres">
      <dgm:prSet presAssocID="{6ADDE170-57B0-4EEB-B380-02CD3D3A9E9B}" presName="sibTrans" presStyleCnt="0"/>
      <dgm:spPr/>
    </dgm:pt>
    <dgm:pt modelId="{78706577-BE6A-494E-969A-C11D57FE8E62}" type="pres">
      <dgm:prSet presAssocID="{104EBC25-0E82-4314-BE45-E755F61507DE}" presName="node" presStyleLbl="node1" presStyleIdx="5" presStyleCnt="10">
        <dgm:presLayoutVars>
          <dgm:bulletEnabled val="1"/>
        </dgm:presLayoutVars>
      </dgm:prSet>
      <dgm:spPr/>
      <dgm:t>
        <a:bodyPr/>
        <a:lstStyle/>
        <a:p>
          <a:endParaRPr lang="en-US"/>
        </a:p>
      </dgm:t>
    </dgm:pt>
    <dgm:pt modelId="{A9AB05E9-9D93-48E7-A7D6-4D8CE0E8420E}" type="pres">
      <dgm:prSet presAssocID="{46B6BF6A-59B3-4533-A9BA-6C7CB83F3097}" presName="sibTrans" presStyleCnt="0"/>
      <dgm:spPr/>
    </dgm:pt>
    <dgm:pt modelId="{3EBE433A-62B1-4360-8EB7-7A5CA4F266F1}" type="pres">
      <dgm:prSet presAssocID="{B0191FDA-B488-4632-BB06-1FA92C716954}" presName="node" presStyleLbl="node1" presStyleIdx="6" presStyleCnt="10">
        <dgm:presLayoutVars>
          <dgm:bulletEnabled val="1"/>
        </dgm:presLayoutVars>
      </dgm:prSet>
      <dgm:spPr/>
      <dgm:t>
        <a:bodyPr/>
        <a:lstStyle/>
        <a:p>
          <a:endParaRPr lang="en-US"/>
        </a:p>
      </dgm:t>
    </dgm:pt>
    <dgm:pt modelId="{E5E8C34D-05FF-4365-85AB-C387B9283D15}" type="pres">
      <dgm:prSet presAssocID="{182A05FF-0C72-4E0A-AA90-3EB0FAC046B8}" presName="sibTrans" presStyleCnt="0"/>
      <dgm:spPr/>
    </dgm:pt>
    <dgm:pt modelId="{0FA38F5C-DF24-4EFF-B2C0-5506FB27E4D6}" type="pres">
      <dgm:prSet presAssocID="{9BE65A5F-D51A-46E6-A327-B1CE815A5621}" presName="node" presStyleLbl="node1" presStyleIdx="7" presStyleCnt="10">
        <dgm:presLayoutVars>
          <dgm:bulletEnabled val="1"/>
        </dgm:presLayoutVars>
      </dgm:prSet>
      <dgm:spPr/>
      <dgm:t>
        <a:bodyPr/>
        <a:lstStyle/>
        <a:p>
          <a:endParaRPr lang="en-US"/>
        </a:p>
      </dgm:t>
    </dgm:pt>
    <dgm:pt modelId="{BC49CA38-8656-4234-9830-BA8FCB5EE13E}" type="pres">
      <dgm:prSet presAssocID="{3E6B452D-1387-448D-9657-99BA16C4DA9E}" presName="sibTrans" presStyleCnt="0"/>
      <dgm:spPr/>
    </dgm:pt>
    <dgm:pt modelId="{52AC5F44-9891-40E8-B266-3D9B33725588}" type="pres">
      <dgm:prSet presAssocID="{89637FF3-6AD1-48FD-A62C-A79CE9994CC0}" presName="node" presStyleLbl="node1" presStyleIdx="8" presStyleCnt="10">
        <dgm:presLayoutVars>
          <dgm:bulletEnabled val="1"/>
        </dgm:presLayoutVars>
      </dgm:prSet>
      <dgm:spPr/>
      <dgm:t>
        <a:bodyPr/>
        <a:lstStyle/>
        <a:p>
          <a:endParaRPr lang="en-US"/>
        </a:p>
      </dgm:t>
    </dgm:pt>
    <dgm:pt modelId="{7D57728E-EC08-467B-A4DB-BBCD2CC10CFC}" type="pres">
      <dgm:prSet presAssocID="{31EE7403-8CDF-49EC-8F93-E5D14CFC52FF}" presName="sibTrans" presStyleCnt="0"/>
      <dgm:spPr/>
    </dgm:pt>
    <dgm:pt modelId="{93C392F0-AC0D-4980-8CCB-2CCFEF39ADFF}" type="pres">
      <dgm:prSet presAssocID="{3D6EA16E-0031-4B7E-BEBE-EFC2EA8EC58D}" presName="node" presStyleLbl="node1" presStyleIdx="9" presStyleCnt="10">
        <dgm:presLayoutVars>
          <dgm:bulletEnabled val="1"/>
        </dgm:presLayoutVars>
      </dgm:prSet>
      <dgm:spPr/>
      <dgm:t>
        <a:bodyPr/>
        <a:lstStyle/>
        <a:p>
          <a:endParaRPr lang="en-US"/>
        </a:p>
      </dgm:t>
    </dgm:pt>
  </dgm:ptLst>
  <dgm:cxnLst>
    <dgm:cxn modelId="{3376D112-206C-45CE-AAC2-7ED79F07AFC9}" type="presOf" srcId="{89637FF3-6AD1-48FD-A62C-A79CE9994CC0}" destId="{52AC5F44-9891-40E8-B266-3D9B33725588}" srcOrd="0" destOrd="0" presId="urn:microsoft.com/office/officeart/2005/8/layout/default#1"/>
    <dgm:cxn modelId="{3628D591-0D2F-45E0-B8B4-F8DEC8ED3907}" type="presOf" srcId="{8BD3C403-00A3-47C1-BDD1-F533064A413E}" destId="{10AB9E53-C557-4581-BF76-069B8318554B}" srcOrd="0" destOrd="0" presId="urn:microsoft.com/office/officeart/2005/8/layout/default#1"/>
    <dgm:cxn modelId="{EEEF6213-C5F1-402F-9208-9D12416B4FE1}" type="presOf" srcId="{74814F2E-2B4F-444D-A606-6CB9EF0C8EC3}" destId="{85EC4C87-553A-4955-8D3E-3E267572F3D9}" srcOrd="0" destOrd="0" presId="urn:microsoft.com/office/officeart/2005/8/layout/default#1"/>
    <dgm:cxn modelId="{3BC8F194-2E89-4B55-9391-DDD6E7F31354}" type="presOf" srcId="{86A4E8DD-5579-4888-9C49-8110FBE75C91}" destId="{EDE41ACE-AB1B-4084-8683-FC6657E23BF9}" srcOrd="0" destOrd="0" presId="urn:microsoft.com/office/officeart/2005/8/layout/default#1"/>
    <dgm:cxn modelId="{020780D3-9048-45BF-8F6C-693BA0B26F15}" srcId="{8BD3C403-00A3-47C1-BDD1-F533064A413E}" destId="{3D6EA16E-0031-4B7E-BEBE-EFC2EA8EC58D}" srcOrd="9" destOrd="0" parTransId="{AEAD9B8F-4507-44B2-A715-FBCD6072F0C6}" sibTransId="{E090B336-99F4-462C-8EB2-93903ACAA876}"/>
    <dgm:cxn modelId="{7F4EDA85-7624-4204-9F1B-6B0F4D7AD790}" srcId="{8BD3C403-00A3-47C1-BDD1-F533064A413E}" destId="{74DE52CE-53E9-4F07-BEFF-A0FCC94C689B}" srcOrd="4" destOrd="0" parTransId="{D0617F79-E6CA-48A4-BA10-B8701BAB0FDB}" sibTransId="{6ADDE170-57B0-4EEB-B380-02CD3D3A9E9B}"/>
    <dgm:cxn modelId="{62790026-50B2-41D3-BC5C-7D5F53B7ECD1}" srcId="{8BD3C403-00A3-47C1-BDD1-F533064A413E}" destId="{4954F849-079B-4224-92F7-D484FD1C2757}" srcOrd="3" destOrd="0" parTransId="{44320930-C380-4E0A-8192-89CDA48C0D5D}" sibTransId="{43115DCF-19D0-4B7D-912C-8CD413A7B016}"/>
    <dgm:cxn modelId="{617FDF3A-9EB6-4E6D-B3BB-03430E17BFCB}" type="presOf" srcId="{9BE65A5F-D51A-46E6-A327-B1CE815A5621}" destId="{0FA38F5C-DF24-4EFF-B2C0-5506FB27E4D6}" srcOrd="0" destOrd="0" presId="urn:microsoft.com/office/officeart/2005/8/layout/default#1"/>
    <dgm:cxn modelId="{CA1A8214-CA78-4F3B-B1CD-2F66EB5742B0}" type="presOf" srcId="{21185EA6-BE92-42FC-A3AE-E8CCB11FCA1D}" destId="{91583FFE-40D2-46FD-ADEB-E8A9613416A1}" srcOrd="0" destOrd="0" presId="urn:microsoft.com/office/officeart/2005/8/layout/default#1"/>
    <dgm:cxn modelId="{D47258AD-D750-4745-8077-9440DC859AF4}" type="presOf" srcId="{104EBC25-0E82-4314-BE45-E755F61507DE}" destId="{78706577-BE6A-494E-969A-C11D57FE8E62}" srcOrd="0" destOrd="0" presId="urn:microsoft.com/office/officeart/2005/8/layout/default#1"/>
    <dgm:cxn modelId="{76190067-DF96-43AE-BBC3-7433852D82D6}" type="presOf" srcId="{B0191FDA-B488-4632-BB06-1FA92C716954}" destId="{3EBE433A-62B1-4360-8EB7-7A5CA4F266F1}" srcOrd="0" destOrd="0" presId="urn:microsoft.com/office/officeart/2005/8/layout/default#1"/>
    <dgm:cxn modelId="{61E3E507-5E14-44C5-B573-DB9456C7891A}" type="presOf" srcId="{3D6EA16E-0031-4B7E-BEBE-EFC2EA8EC58D}" destId="{93C392F0-AC0D-4980-8CCB-2CCFEF39ADFF}" srcOrd="0" destOrd="0" presId="urn:microsoft.com/office/officeart/2005/8/layout/default#1"/>
    <dgm:cxn modelId="{B00537B0-F0A0-4E9E-816D-3973BB17D8CE}" srcId="{8BD3C403-00A3-47C1-BDD1-F533064A413E}" destId="{104EBC25-0E82-4314-BE45-E755F61507DE}" srcOrd="5" destOrd="0" parTransId="{60923408-DB79-4AAF-A3CA-D5F70A1B09EE}" sibTransId="{46B6BF6A-59B3-4533-A9BA-6C7CB83F3097}"/>
    <dgm:cxn modelId="{CA4A7E16-C97E-4D82-8B90-636648572CEE}" srcId="{8BD3C403-00A3-47C1-BDD1-F533064A413E}" destId="{86A4E8DD-5579-4888-9C49-8110FBE75C91}" srcOrd="2" destOrd="0" parTransId="{B9598980-99B3-46D6-BC0C-756FEC8CAAA5}" sibTransId="{BE3ED189-084E-4871-8571-509C3F0107B8}"/>
    <dgm:cxn modelId="{7028088B-958A-495E-B201-7FAD277C3E36}" srcId="{8BD3C403-00A3-47C1-BDD1-F533064A413E}" destId="{74814F2E-2B4F-444D-A606-6CB9EF0C8EC3}" srcOrd="0" destOrd="0" parTransId="{DF4D1D3D-3194-41A4-AA68-42BC277EA93A}" sibTransId="{C87435FC-719D-4DF2-992F-B92123D377B5}"/>
    <dgm:cxn modelId="{FF9DEED2-2E64-4116-A45F-A5D3079FC464}" srcId="{8BD3C403-00A3-47C1-BDD1-F533064A413E}" destId="{21185EA6-BE92-42FC-A3AE-E8CCB11FCA1D}" srcOrd="1" destOrd="0" parTransId="{8E07E6A8-0100-4647-BC95-12013A62EF11}" sibTransId="{8EE9A7FB-F2DE-49E0-B5CA-F8D68E987E87}"/>
    <dgm:cxn modelId="{27CB2F73-C043-4B2D-8E44-6544550689DE}" type="presOf" srcId="{4954F849-079B-4224-92F7-D484FD1C2757}" destId="{90CCF844-8C3B-4144-A6D0-6759BB153B64}" srcOrd="0" destOrd="0" presId="urn:microsoft.com/office/officeart/2005/8/layout/default#1"/>
    <dgm:cxn modelId="{D91D78F5-A277-4DB4-9FE2-53114BB8F47B}" type="presOf" srcId="{74DE52CE-53E9-4F07-BEFF-A0FCC94C689B}" destId="{56884B3E-8825-4B0D-A071-840EED0601DC}" srcOrd="0" destOrd="0" presId="urn:microsoft.com/office/officeart/2005/8/layout/default#1"/>
    <dgm:cxn modelId="{D5BFC055-8FD7-42A5-940E-DA77D7E31DF5}" srcId="{8BD3C403-00A3-47C1-BDD1-F533064A413E}" destId="{9BE65A5F-D51A-46E6-A327-B1CE815A5621}" srcOrd="7" destOrd="0" parTransId="{89940FEF-529C-40D5-B8AD-6121C5E64DB3}" sibTransId="{3E6B452D-1387-448D-9657-99BA16C4DA9E}"/>
    <dgm:cxn modelId="{DDDD2594-A019-4933-B2F8-9C2B94390D86}" srcId="{8BD3C403-00A3-47C1-BDD1-F533064A413E}" destId="{89637FF3-6AD1-48FD-A62C-A79CE9994CC0}" srcOrd="8" destOrd="0" parTransId="{598CDE4A-12C9-4C51-B591-4AC3F46D4A19}" sibTransId="{31EE7403-8CDF-49EC-8F93-E5D14CFC52FF}"/>
    <dgm:cxn modelId="{5191FF90-0F29-45C9-B3C6-20DCA58DAA42}" srcId="{8BD3C403-00A3-47C1-BDD1-F533064A413E}" destId="{B0191FDA-B488-4632-BB06-1FA92C716954}" srcOrd="6" destOrd="0" parTransId="{7FEB8E46-E77D-44F8-9B4C-6A1753006B5C}" sibTransId="{182A05FF-0C72-4E0A-AA90-3EB0FAC046B8}"/>
    <dgm:cxn modelId="{04492543-CEA6-4A6F-94E1-CBC5C51A8291}" type="presParOf" srcId="{10AB9E53-C557-4581-BF76-069B8318554B}" destId="{85EC4C87-553A-4955-8D3E-3E267572F3D9}" srcOrd="0" destOrd="0" presId="urn:microsoft.com/office/officeart/2005/8/layout/default#1"/>
    <dgm:cxn modelId="{10F1EAC4-AED8-46B6-860C-AC35FD04240C}" type="presParOf" srcId="{10AB9E53-C557-4581-BF76-069B8318554B}" destId="{C4F41898-56BD-43AA-ADC1-3EC4DDF0B837}" srcOrd="1" destOrd="0" presId="urn:microsoft.com/office/officeart/2005/8/layout/default#1"/>
    <dgm:cxn modelId="{E7DA98C2-E8CB-4A18-AA66-67A9322C0783}" type="presParOf" srcId="{10AB9E53-C557-4581-BF76-069B8318554B}" destId="{91583FFE-40D2-46FD-ADEB-E8A9613416A1}" srcOrd="2" destOrd="0" presId="urn:microsoft.com/office/officeart/2005/8/layout/default#1"/>
    <dgm:cxn modelId="{F855D6D0-0C81-4881-8B15-852BBF3BD527}" type="presParOf" srcId="{10AB9E53-C557-4581-BF76-069B8318554B}" destId="{C23D7C2C-A70E-480A-BA37-DC7B0F2FA823}" srcOrd="3" destOrd="0" presId="urn:microsoft.com/office/officeart/2005/8/layout/default#1"/>
    <dgm:cxn modelId="{E96B4F8D-D303-4949-8D43-E2D11AD58EB9}" type="presParOf" srcId="{10AB9E53-C557-4581-BF76-069B8318554B}" destId="{EDE41ACE-AB1B-4084-8683-FC6657E23BF9}" srcOrd="4" destOrd="0" presId="urn:microsoft.com/office/officeart/2005/8/layout/default#1"/>
    <dgm:cxn modelId="{C1BA779A-4094-4125-8706-6DE82652DCB4}" type="presParOf" srcId="{10AB9E53-C557-4581-BF76-069B8318554B}" destId="{C3E62363-1468-4332-9C67-4EDE4C9C5C9A}" srcOrd="5" destOrd="0" presId="urn:microsoft.com/office/officeart/2005/8/layout/default#1"/>
    <dgm:cxn modelId="{E7906F0F-1A4E-4206-B70A-AED8AD60B3A0}" type="presParOf" srcId="{10AB9E53-C557-4581-BF76-069B8318554B}" destId="{90CCF844-8C3B-4144-A6D0-6759BB153B64}" srcOrd="6" destOrd="0" presId="urn:microsoft.com/office/officeart/2005/8/layout/default#1"/>
    <dgm:cxn modelId="{9F787C3E-7966-4EE2-800E-949B053CD8F3}" type="presParOf" srcId="{10AB9E53-C557-4581-BF76-069B8318554B}" destId="{224490BC-C866-4E25-8190-E4AA8539CDE6}" srcOrd="7" destOrd="0" presId="urn:microsoft.com/office/officeart/2005/8/layout/default#1"/>
    <dgm:cxn modelId="{BCA136D4-E70B-4305-A996-BEED21663449}" type="presParOf" srcId="{10AB9E53-C557-4581-BF76-069B8318554B}" destId="{56884B3E-8825-4B0D-A071-840EED0601DC}" srcOrd="8" destOrd="0" presId="urn:microsoft.com/office/officeart/2005/8/layout/default#1"/>
    <dgm:cxn modelId="{EDBA5672-BA13-4772-80D3-CA270382D918}" type="presParOf" srcId="{10AB9E53-C557-4581-BF76-069B8318554B}" destId="{3579EF87-2F3F-4722-8182-FE33980BCD8B}" srcOrd="9" destOrd="0" presId="urn:microsoft.com/office/officeart/2005/8/layout/default#1"/>
    <dgm:cxn modelId="{C020B301-4A47-40C3-9DDB-9EEAA00B0CFB}" type="presParOf" srcId="{10AB9E53-C557-4581-BF76-069B8318554B}" destId="{78706577-BE6A-494E-969A-C11D57FE8E62}" srcOrd="10" destOrd="0" presId="urn:microsoft.com/office/officeart/2005/8/layout/default#1"/>
    <dgm:cxn modelId="{F2A2DC02-F697-4BCE-B8C9-37098FFB2ABB}" type="presParOf" srcId="{10AB9E53-C557-4581-BF76-069B8318554B}" destId="{A9AB05E9-9D93-48E7-A7D6-4D8CE0E8420E}" srcOrd="11" destOrd="0" presId="urn:microsoft.com/office/officeart/2005/8/layout/default#1"/>
    <dgm:cxn modelId="{59FA70F2-BACB-4148-92BA-77AC25FCFD18}" type="presParOf" srcId="{10AB9E53-C557-4581-BF76-069B8318554B}" destId="{3EBE433A-62B1-4360-8EB7-7A5CA4F266F1}" srcOrd="12" destOrd="0" presId="urn:microsoft.com/office/officeart/2005/8/layout/default#1"/>
    <dgm:cxn modelId="{238F7A3B-5F19-4479-AA4A-D1B56D8E1B65}" type="presParOf" srcId="{10AB9E53-C557-4581-BF76-069B8318554B}" destId="{E5E8C34D-05FF-4365-85AB-C387B9283D15}" srcOrd="13" destOrd="0" presId="urn:microsoft.com/office/officeart/2005/8/layout/default#1"/>
    <dgm:cxn modelId="{F61BC8DD-55AD-4F4D-AD53-A752C8D99DEB}" type="presParOf" srcId="{10AB9E53-C557-4581-BF76-069B8318554B}" destId="{0FA38F5C-DF24-4EFF-B2C0-5506FB27E4D6}" srcOrd="14" destOrd="0" presId="urn:microsoft.com/office/officeart/2005/8/layout/default#1"/>
    <dgm:cxn modelId="{62D6B67F-3C55-4911-8B3F-1EE6BDE0419B}" type="presParOf" srcId="{10AB9E53-C557-4581-BF76-069B8318554B}" destId="{BC49CA38-8656-4234-9830-BA8FCB5EE13E}" srcOrd="15" destOrd="0" presId="urn:microsoft.com/office/officeart/2005/8/layout/default#1"/>
    <dgm:cxn modelId="{FD2203A6-001A-49D7-BBDF-4FCEE08F964B}" type="presParOf" srcId="{10AB9E53-C557-4581-BF76-069B8318554B}" destId="{52AC5F44-9891-40E8-B266-3D9B33725588}" srcOrd="16" destOrd="0" presId="urn:microsoft.com/office/officeart/2005/8/layout/default#1"/>
    <dgm:cxn modelId="{B96530BB-367D-41F8-8FC4-9ED657F07720}" type="presParOf" srcId="{10AB9E53-C557-4581-BF76-069B8318554B}" destId="{7D57728E-EC08-467B-A4DB-BBCD2CC10CFC}" srcOrd="17" destOrd="0" presId="urn:microsoft.com/office/officeart/2005/8/layout/default#1"/>
    <dgm:cxn modelId="{20DDEB1C-606C-4F68-82CA-A94CE5D8E545}" type="presParOf" srcId="{10AB9E53-C557-4581-BF76-069B8318554B}" destId="{93C392F0-AC0D-4980-8CCB-2CCFEF39ADFF}" srcOrd="18"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E0A21-323C-44F6-8EF9-349BCC487401}">
      <dsp:nvSpPr>
        <dsp:cNvPr id="0" name=""/>
        <dsp:cNvSpPr/>
      </dsp:nvSpPr>
      <dsp:spPr>
        <a:xfrm>
          <a:off x="8930" y="225938"/>
          <a:ext cx="3534264" cy="1060279"/>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lvl="0" algn="ctr" defTabSz="1155700">
            <a:lnSpc>
              <a:spcPct val="90000"/>
            </a:lnSpc>
            <a:spcBef>
              <a:spcPct val="0"/>
            </a:spcBef>
            <a:spcAft>
              <a:spcPct val="35000"/>
            </a:spcAft>
          </a:pPr>
          <a:r>
            <a:rPr lang="en-US" sz="2600" kern="1200"/>
            <a:t>Data Cleaning</a:t>
          </a:r>
          <a:endParaRPr lang="en-US" sz="2600" kern="1200" dirty="0"/>
        </a:p>
      </dsp:txBody>
      <dsp:txXfrm>
        <a:off x="8930" y="225938"/>
        <a:ext cx="3534264" cy="1060279"/>
      </dsp:txXfrm>
    </dsp:sp>
    <dsp:sp modelId="{FADC5344-3931-4DEC-A543-F0937D0959A0}">
      <dsp:nvSpPr>
        <dsp:cNvPr id="0" name=""/>
        <dsp:cNvSpPr/>
      </dsp:nvSpPr>
      <dsp:spPr>
        <a:xfrm>
          <a:off x="8930" y="1286218"/>
          <a:ext cx="3216180" cy="283918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lvl="0" algn="l" defTabSz="889000">
            <a:lnSpc>
              <a:spcPct val="90000"/>
            </a:lnSpc>
            <a:spcBef>
              <a:spcPct val="0"/>
            </a:spcBef>
            <a:spcAft>
              <a:spcPct val="35000"/>
            </a:spcAft>
          </a:pPr>
          <a:r>
            <a:rPr lang="en-US" sz="2000" kern="1200"/>
            <a:t>Import the collected data from web scraping</a:t>
          </a:r>
        </a:p>
        <a:p>
          <a:pPr lvl="0" algn="l" defTabSz="889000">
            <a:lnSpc>
              <a:spcPct val="90000"/>
            </a:lnSpc>
            <a:spcBef>
              <a:spcPct val="0"/>
            </a:spcBef>
            <a:spcAft>
              <a:spcPct val="35000"/>
            </a:spcAft>
          </a:pPr>
          <a:r>
            <a:rPr lang="en-US" sz="2000" kern="1200"/>
            <a:t>Clean and format the records as per usage by using various imputation techniques</a:t>
          </a:r>
        </a:p>
      </dsp:txBody>
      <dsp:txXfrm>
        <a:off x="8930" y="1286218"/>
        <a:ext cx="3216180" cy="2839181"/>
      </dsp:txXfrm>
    </dsp:sp>
    <dsp:sp modelId="{DC80C749-23FF-4DD9-91AC-8431AFB6E766}">
      <dsp:nvSpPr>
        <dsp:cNvPr id="0" name=""/>
        <dsp:cNvSpPr/>
      </dsp:nvSpPr>
      <dsp:spPr>
        <a:xfrm>
          <a:off x="3490667" y="225938"/>
          <a:ext cx="3534264" cy="1060279"/>
        </a:xfrm>
        <a:prstGeom prst="chevron">
          <a:avLst>
            <a:gd name="adj" fmla="val 3000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lvl="0" algn="ctr" defTabSz="1155700">
            <a:lnSpc>
              <a:spcPct val="90000"/>
            </a:lnSpc>
            <a:spcBef>
              <a:spcPct val="0"/>
            </a:spcBef>
            <a:spcAft>
              <a:spcPct val="35000"/>
            </a:spcAft>
          </a:pPr>
          <a:r>
            <a:rPr lang="en-US" sz="2600" kern="1200"/>
            <a:t>Exploratory Data Analysis</a:t>
          </a:r>
          <a:endParaRPr lang="en-US" sz="2600" kern="1200" dirty="0"/>
        </a:p>
      </dsp:txBody>
      <dsp:txXfrm>
        <a:off x="3490667" y="225938"/>
        <a:ext cx="3534264" cy="1060279"/>
      </dsp:txXfrm>
    </dsp:sp>
    <dsp:sp modelId="{9CF29135-E60B-432A-94D4-BCD4F8CA5890}">
      <dsp:nvSpPr>
        <dsp:cNvPr id="0" name=""/>
        <dsp:cNvSpPr/>
      </dsp:nvSpPr>
      <dsp:spPr>
        <a:xfrm>
          <a:off x="3490667" y="1286218"/>
          <a:ext cx="3216180" cy="2839181"/>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lvl="0" algn="l" defTabSz="889000">
            <a:lnSpc>
              <a:spcPct val="90000"/>
            </a:lnSpc>
            <a:spcBef>
              <a:spcPct val="0"/>
            </a:spcBef>
            <a:spcAft>
              <a:spcPct val="35000"/>
            </a:spcAft>
          </a:pPr>
          <a:r>
            <a:rPr lang="en-US" sz="2000" kern="1200"/>
            <a:t>Check through all the dataset information like datatype, missing value, duplicate value etc.</a:t>
          </a:r>
        </a:p>
        <a:p>
          <a:pPr lvl="0" algn="l" defTabSz="889000">
            <a:lnSpc>
              <a:spcPct val="90000"/>
            </a:lnSpc>
            <a:spcBef>
              <a:spcPct val="0"/>
            </a:spcBef>
            <a:spcAft>
              <a:spcPct val="35000"/>
            </a:spcAft>
          </a:pPr>
          <a:r>
            <a:rPr lang="en-US" sz="2000" kern="1200"/>
            <a:t>Analyze each and every data record to ensure we have usable information</a:t>
          </a:r>
        </a:p>
      </dsp:txBody>
      <dsp:txXfrm>
        <a:off x="3490667" y="1286218"/>
        <a:ext cx="3216180" cy="2839181"/>
      </dsp:txXfrm>
    </dsp:sp>
    <dsp:sp modelId="{D9CA1083-A782-4890-9F1A-25FE18815BCD}">
      <dsp:nvSpPr>
        <dsp:cNvPr id="0" name=""/>
        <dsp:cNvSpPr/>
      </dsp:nvSpPr>
      <dsp:spPr>
        <a:xfrm>
          <a:off x="6972405" y="225938"/>
          <a:ext cx="3534264" cy="1060279"/>
        </a:xfrm>
        <a:prstGeom prst="chevron">
          <a:avLst>
            <a:gd name="adj" fmla="val 3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lvl="0" algn="ctr" defTabSz="1155700">
            <a:lnSpc>
              <a:spcPct val="90000"/>
            </a:lnSpc>
            <a:spcBef>
              <a:spcPct val="0"/>
            </a:spcBef>
            <a:spcAft>
              <a:spcPct val="35000"/>
            </a:spcAft>
          </a:pPr>
          <a:r>
            <a:rPr lang="en-US" sz="2600" kern="1200"/>
            <a:t>Visualization and Data Preprocessing</a:t>
          </a:r>
          <a:endParaRPr lang="en-US" sz="2600" kern="1200" dirty="0"/>
        </a:p>
      </dsp:txBody>
      <dsp:txXfrm>
        <a:off x="6972405" y="225938"/>
        <a:ext cx="3534264" cy="1060279"/>
      </dsp:txXfrm>
    </dsp:sp>
    <dsp:sp modelId="{BD24D2B2-DF8F-4615-B947-DA8588FCFBA2}">
      <dsp:nvSpPr>
        <dsp:cNvPr id="0" name=""/>
        <dsp:cNvSpPr/>
      </dsp:nvSpPr>
      <dsp:spPr>
        <a:xfrm>
          <a:off x="6972405" y="1286218"/>
          <a:ext cx="3216180" cy="2839181"/>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lvl="0" algn="l" defTabSz="889000">
            <a:lnSpc>
              <a:spcPct val="90000"/>
            </a:lnSpc>
            <a:spcBef>
              <a:spcPct val="0"/>
            </a:spcBef>
            <a:spcAft>
              <a:spcPct val="35000"/>
            </a:spcAft>
          </a:pPr>
          <a:r>
            <a:rPr lang="en-US" sz="2000" kern="1200"/>
            <a:t>Use various visualization methods to check the data distribution identify presence of outliers and skewness</a:t>
          </a:r>
        </a:p>
        <a:p>
          <a:pPr lvl="0" algn="l" defTabSz="889000">
            <a:lnSpc>
              <a:spcPct val="90000"/>
            </a:lnSpc>
            <a:spcBef>
              <a:spcPct val="0"/>
            </a:spcBef>
            <a:spcAft>
              <a:spcPct val="35000"/>
            </a:spcAft>
          </a:pPr>
          <a:r>
            <a:rPr lang="en-US" sz="2000" kern="1200"/>
            <a:t>Perform encoding and scaling methods</a:t>
          </a:r>
        </a:p>
      </dsp:txBody>
      <dsp:txXfrm>
        <a:off x="6972405" y="1286218"/>
        <a:ext cx="3216180" cy="283918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37422C-1ABA-42C3-B734-70A024523043}">
      <dsp:nvSpPr>
        <dsp:cNvPr id="0" name=""/>
        <dsp:cNvSpPr/>
      </dsp:nvSpPr>
      <dsp:spPr>
        <a:xfrm>
          <a:off x="9687" y="361601"/>
          <a:ext cx="3834024" cy="1150207"/>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9" tIns="142019" rIns="142019" bIns="142019" numCol="1" spcCol="1270" anchor="ctr" anchorCtr="0">
          <a:noAutofit/>
        </a:bodyPr>
        <a:lstStyle/>
        <a:p>
          <a:pPr lvl="0" algn="ctr" defTabSz="1244600">
            <a:lnSpc>
              <a:spcPct val="90000"/>
            </a:lnSpc>
            <a:spcBef>
              <a:spcPct val="0"/>
            </a:spcBef>
            <a:spcAft>
              <a:spcPct val="35000"/>
            </a:spcAft>
          </a:pPr>
          <a:r>
            <a:rPr lang="en-US" sz="2800" kern="1200" dirty="0"/>
            <a:t>Model Building</a:t>
          </a:r>
        </a:p>
      </dsp:txBody>
      <dsp:txXfrm>
        <a:off x="9687" y="361601"/>
        <a:ext cx="3834024" cy="1150207"/>
      </dsp:txXfrm>
    </dsp:sp>
    <dsp:sp modelId="{104A7B36-7B13-4AC4-B0A2-E524C97F6D8B}">
      <dsp:nvSpPr>
        <dsp:cNvPr id="0" name=""/>
        <dsp:cNvSpPr/>
      </dsp:nvSpPr>
      <dsp:spPr>
        <a:xfrm>
          <a:off x="9687" y="1511809"/>
          <a:ext cx="3488962" cy="24779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5706" tIns="275706" rIns="275706" bIns="551411" numCol="1" spcCol="1270" anchor="t" anchorCtr="0">
          <a:noAutofit/>
        </a:bodyPr>
        <a:lstStyle/>
        <a:p>
          <a:pPr lvl="0" algn="l" defTabSz="711200">
            <a:lnSpc>
              <a:spcPct val="90000"/>
            </a:lnSpc>
            <a:spcBef>
              <a:spcPct val="0"/>
            </a:spcBef>
            <a:spcAft>
              <a:spcPct val="35000"/>
            </a:spcAft>
          </a:pPr>
          <a:r>
            <a:rPr lang="en-US" sz="1600" kern="1200" dirty="0"/>
            <a:t>Create appropriate Regression Machine Learning model function</a:t>
          </a:r>
        </a:p>
        <a:p>
          <a:pPr lvl="0" algn="l" defTabSz="711200">
            <a:lnSpc>
              <a:spcPct val="90000"/>
            </a:lnSpc>
            <a:spcBef>
              <a:spcPct val="0"/>
            </a:spcBef>
            <a:spcAft>
              <a:spcPct val="35000"/>
            </a:spcAft>
          </a:pPr>
          <a:r>
            <a:rPr lang="en-US" sz="1600" kern="1200" dirty="0"/>
            <a:t>Need to ensure that whenever the regression function is called it is able to process all the necessary parameters</a:t>
          </a:r>
        </a:p>
      </dsp:txBody>
      <dsp:txXfrm>
        <a:off x="9687" y="1511809"/>
        <a:ext cx="3488962" cy="2477927"/>
      </dsp:txXfrm>
    </dsp:sp>
    <dsp:sp modelId="{87832916-04A3-48C2-AABE-7DEE8302B3A8}">
      <dsp:nvSpPr>
        <dsp:cNvPr id="0" name=""/>
        <dsp:cNvSpPr/>
      </dsp:nvSpPr>
      <dsp:spPr>
        <a:xfrm>
          <a:off x="3786731" y="361601"/>
          <a:ext cx="3834024" cy="1150207"/>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9" tIns="142019" rIns="142019" bIns="142019" numCol="1" spcCol="1270" anchor="ctr" anchorCtr="0">
          <a:noAutofit/>
        </a:bodyPr>
        <a:lstStyle/>
        <a:p>
          <a:pPr lvl="0" algn="ctr" defTabSz="1244600">
            <a:lnSpc>
              <a:spcPct val="90000"/>
            </a:lnSpc>
            <a:spcBef>
              <a:spcPct val="0"/>
            </a:spcBef>
            <a:spcAft>
              <a:spcPct val="35000"/>
            </a:spcAft>
          </a:pPr>
          <a:r>
            <a:rPr lang="en-US" sz="2800" kern="1200" dirty="0"/>
            <a:t>Model Evaluation</a:t>
          </a:r>
        </a:p>
      </dsp:txBody>
      <dsp:txXfrm>
        <a:off x="3786731" y="361601"/>
        <a:ext cx="3834024" cy="1150207"/>
      </dsp:txXfrm>
    </dsp:sp>
    <dsp:sp modelId="{D6377C7F-1140-46E5-AE84-4F2C13490B09}">
      <dsp:nvSpPr>
        <dsp:cNvPr id="0" name=""/>
        <dsp:cNvSpPr/>
      </dsp:nvSpPr>
      <dsp:spPr>
        <a:xfrm>
          <a:off x="3786731" y="1511809"/>
          <a:ext cx="3488962" cy="24779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5706" tIns="275706" rIns="275706" bIns="551411" numCol="1" spcCol="1270" anchor="t" anchorCtr="0">
          <a:noAutofit/>
        </a:bodyPr>
        <a:lstStyle/>
        <a:p>
          <a:pPr lvl="0" algn="l" defTabSz="711200">
            <a:lnSpc>
              <a:spcPct val="90000"/>
            </a:lnSpc>
            <a:spcBef>
              <a:spcPct val="0"/>
            </a:spcBef>
            <a:spcAft>
              <a:spcPct val="35000"/>
            </a:spcAft>
          </a:pPr>
          <a:r>
            <a:rPr lang="en-US" sz="1600" kern="1200" dirty="0"/>
            <a:t>Usage of evaluation metrics to check the accuracy of the models over trained and test data inputs</a:t>
          </a:r>
        </a:p>
        <a:p>
          <a:pPr lvl="0" algn="l" defTabSz="711200">
            <a:lnSpc>
              <a:spcPct val="90000"/>
            </a:lnSpc>
            <a:spcBef>
              <a:spcPct val="0"/>
            </a:spcBef>
            <a:spcAft>
              <a:spcPct val="35000"/>
            </a:spcAft>
          </a:pPr>
          <a:r>
            <a:rPr lang="en-US" sz="1600" kern="1200" dirty="0"/>
            <a:t>Ensure the cross validation techniques helps in reducing over fitting and under fitting data</a:t>
          </a:r>
        </a:p>
      </dsp:txBody>
      <dsp:txXfrm>
        <a:off x="3786731" y="1511809"/>
        <a:ext cx="3488962" cy="2477927"/>
      </dsp:txXfrm>
    </dsp:sp>
    <dsp:sp modelId="{6A8CA0E5-B96B-487F-93BA-FDBEFD180E83}">
      <dsp:nvSpPr>
        <dsp:cNvPr id="0" name=""/>
        <dsp:cNvSpPr/>
      </dsp:nvSpPr>
      <dsp:spPr>
        <a:xfrm>
          <a:off x="7563774" y="361601"/>
          <a:ext cx="3834024" cy="1150207"/>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9" tIns="142019" rIns="142019" bIns="142019" numCol="1" spcCol="1270" anchor="ctr" anchorCtr="0">
          <a:noAutofit/>
        </a:bodyPr>
        <a:lstStyle/>
        <a:p>
          <a:pPr lvl="0" algn="ctr" defTabSz="1244600">
            <a:lnSpc>
              <a:spcPct val="90000"/>
            </a:lnSpc>
            <a:spcBef>
              <a:spcPct val="0"/>
            </a:spcBef>
            <a:spcAft>
              <a:spcPct val="35000"/>
            </a:spcAft>
          </a:pPr>
          <a:r>
            <a:rPr lang="en-US" sz="2800" kern="1200" dirty="0"/>
            <a:t>Hyperparameter Tuning Best Model</a:t>
          </a:r>
        </a:p>
      </dsp:txBody>
      <dsp:txXfrm>
        <a:off x="7563774" y="361601"/>
        <a:ext cx="3834024" cy="1150207"/>
      </dsp:txXfrm>
    </dsp:sp>
    <dsp:sp modelId="{1861213F-D1A1-4AF6-9A73-883E40D11086}">
      <dsp:nvSpPr>
        <dsp:cNvPr id="0" name=""/>
        <dsp:cNvSpPr/>
      </dsp:nvSpPr>
      <dsp:spPr>
        <a:xfrm>
          <a:off x="7563774" y="1511809"/>
          <a:ext cx="3488962" cy="24779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5706" tIns="275706" rIns="275706" bIns="551411" numCol="1" spcCol="1270" anchor="t" anchorCtr="0">
          <a:noAutofit/>
        </a:bodyPr>
        <a:lstStyle/>
        <a:p>
          <a:pPr lvl="0" algn="l" defTabSz="711200">
            <a:lnSpc>
              <a:spcPct val="90000"/>
            </a:lnSpc>
            <a:spcBef>
              <a:spcPct val="0"/>
            </a:spcBef>
            <a:spcAft>
              <a:spcPct val="35000"/>
            </a:spcAft>
          </a:pPr>
          <a:r>
            <a:rPr lang="en-US" sz="1600" kern="1200" dirty="0"/>
            <a:t>Choosing the appropriate Regression Machine Learning model to check various parameter permutation and combinations</a:t>
          </a:r>
        </a:p>
        <a:p>
          <a:pPr lvl="0" algn="l" defTabSz="711200">
            <a:lnSpc>
              <a:spcPct val="90000"/>
            </a:lnSpc>
            <a:spcBef>
              <a:spcPct val="0"/>
            </a:spcBef>
            <a:spcAft>
              <a:spcPct val="35000"/>
            </a:spcAft>
          </a:pPr>
          <a:r>
            <a:rPr lang="en-US" sz="1600" kern="1200" dirty="0"/>
            <a:t>Using Grid Search CV to obtain the best parameters that can be plugged into the selected model</a:t>
          </a:r>
        </a:p>
      </dsp:txBody>
      <dsp:txXfrm>
        <a:off x="7563774" y="1511809"/>
        <a:ext cx="3488962" cy="247792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258841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399506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149446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320660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254680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89056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205031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73186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22332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69444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843D9-3A5C-4BCA-ACC6-0B9E6A2A51F5}"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398302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843D9-3A5C-4BCA-ACC6-0B9E6A2A51F5}" type="datetimeFigureOut">
              <a:rPr lang="en-US" smtClean="0"/>
              <a:pPr/>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622BD-BC49-485A-82F9-ADF3FE7F9DA0}" type="slidenum">
              <a:rPr lang="en-US" smtClean="0"/>
              <a:pPr/>
              <a:t>‹#›</a:t>
            </a:fld>
            <a:endParaRPr lang="en-US"/>
          </a:p>
        </p:txBody>
      </p:sp>
    </p:spTree>
    <p:extLst>
      <p:ext uri="{BB962C8B-B14F-4D97-AF65-F5344CB8AC3E}">
        <p14:creationId xmlns:p14="http://schemas.microsoft.com/office/powerpoint/2010/main" xmlns="" val="725784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descr="Cars parked in a line">
            <a:extLst>
              <a:ext uri="{FF2B5EF4-FFF2-40B4-BE49-F238E27FC236}">
                <a16:creationId xmlns:a16="http://schemas.microsoft.com/office/drawing/2014/main" xmlns="" id="{3DC9CFA9-CF6F-1D66-761D-EA71367ABD29}"/>
              </a:ext>
            </a:extLst>
          </p:cNvPr>
          <p:cNvPicPr>
            <a:picLocks noChangeAspect="1"/>
          </p:cNvPicPr>
          <p:nvPr/>
        </p:nvPicPr>
        <p:blipFill rotWithShape="1">
          <a:blip r:embed="rId2" cstate="print"/>
          <a:srcRect l="21105" t="9091" r="8128" b="1"/>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88" name="Freeform: Shape 77">
            <a:extLst>
              <a:ext uri="{FF2B5EF4-FFF2-40B4-BE49-F238E27FC236}">
                <a16:creationId xmlns:a16="http://schemas.microsoft.com/office/drawing/2014/main" xmlns="" id="{0CBF71E6-C54A-4E15-90AD-354C394355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5" name="Subtitle 4"/>
          <p:cNvSpPr>
            <a:spLocks noGrp="1"/>
          </p:cNvSpPr>
          <p:nvPr>
            <p:ph type="subTitle" idx="1"/>
          </p:nvPr>
        </p:nvSpPr>
        <p:spPr>
          <a:xfrm>
            <a:off x="5777077" y="4257592"/>
            <a:ext cx="4112510" cy="911117"/>
          </a:xfrm>
          <a:ln>
            <a:solidFill>
              <a:schemeClr val="tx2">
                <a:lumMod val="40000"/>
                <a:lumOff val="60000"/>
              </a:schemeClr>
            </a:solidFill>
          </a:ln>
        </p:spPr>
        <p:txBody>
          <a:bodyPr>
            <a:normAutofit/>
          </a:bodyPr>
          <a:lstStyle/>
          <a:p>
            <a:pPr algn="l">
              <a:buFont typeface="Wingdings" pitchFamily="2" charset="2"/>
              <a:buChar char="v"/>
            </a:pPr>
            <a:r>
              <a:rPr lang="en-US" sz="2000" dirty="0">
                <a:solidFill>
                  <a:srgbClr val="FFFFFF"/>
                </a:solidFill>
              </a:rPr>
              <a:t>Submitted </a:t>
            </a:r>
            <a:r>
              <a:rPr lang="en-US" sz="2000" dirty="0" smtClean="0">
                <a:solidFill>
                  <a:srgbClr val="FFFFFF"/>
                </a:solidFill>
              </a:rPr>
              <a:t>by -  </a:t>
            </a:r>
            <a:r>
              <a:rPr lang="en-US" sz="2000" dirty="0" err="1" smtClean="0">
                <a:solidFill>
                  <a:schemeClr val="accent2">
                    <a:lumMod val="40000"/>
                    <a:lumOff val="60000"/>
                  </a:schemeClr>
                </a:solidFill>
              </a:rPr>
              <a:t>Rahul</a:t>
            </a:r>
            <a:r>
              <a:rPr lang="en-US" sz="2000" dirty="0" smtClean="0">
                <a:solidFill>
                  <a:schemeClr val="accent2">
                    <a:lumMod val="40000"/>
                    <a:lumOff val="60000"/>
                  </a:schemeClr>
                </a:solidFill>
              </a:rPr>
              <a:t> </a:t>
            </a:r>
            <a:r>
              <a:rPr lang="en-US" sz="2000" dirty="0" smtClean="0">
                <a:solidFill>
                  <a:srgbClr val="FFFFFF"/>
                </a:solidFill>
              </a:rPr>
              <a:t>  </a:t>
            </a:r>
            <a:r>
              <a:rPr lang="en-US" sz="2000" dirty="0" err="1" smtClean="0">
                <a:solidFill>
                  <a:srgbClr val="FFFFFF"/>
                </a:solidFill>
                <a:effectLst>
                  <a:outerShdw blurRad="50800" dist="38100" algn="l" rotWithShape="0">
                    <a:prstClr val="black">
                      <a:alpha val="40000"/>
                    </a:prstClr>
                  </a:outerShdw>
                </a:effectLst>
              </a:rPr>
              <a:t>kumar</a:t>
            </a:r>
            <a:endParaRPr lang="en-US" sz="2000" dirty="0">
              <a:effectLst>
                <a:outerShdw blurRad="50800" dist="38100" algn="l" rotWithShape="0">
                  <a:prstClr val="black">
                    <a:alpha val="40000"/>
                  </a:prstClr>
                </a:outerShdw>
              </a:effectLst>
            </a:endParaRPr>
          </a:p>
        </p:txBody>
      </p:sp>
      <p:sp>
        <p:nvSpPr>
          <p:cNvPr id="2" name="Title 1"/>
          <p:cNvSpPr>
            <a:spLocks noGrp="1"/>
          </p:cNvSpPr>
          <p:nvPr>
            <p:ph type="ctrTitle"/>
          </p:nvPr>
        </p:nvSpPr>
        <p:spPr>
          <a:xfrm>
            <a:off x="4978589" y="1828800"/>
            <a:ext cx="6378259" cy="2027941"/>
          </a:xfrm>
        </p:spPr>
        <p:txBody>
          <a:bodyPr>
            <a:normAutofit/>
          </a:bodyPr>
          <a:lstStyle/>
          <a:p>
            <a:pPr algn="l"/>
            <a:r>
              <a:rPr lang="en-US" sz="4700" dirty="0">
                <a:solidFill>
                  <a:srgbClr val="FFFFFF"/>
                </a:solidFill>
              </a:rPr>
              <a:t>Used Car Price Prediction Project Presentation</a:t>
            </a:r>
          </a:p>
        </p:txBody>
      </p:sp>
    </p:spTree>
    <p:extLst>
      <p:ext uri="{BB962C8B-B14F-4D97-AF65-F5344CB8AC3E}">
        <p14:creationId xmlns:p14="http://schemas.microsoft.com/office/powerpoint/2010/main" xmlns="" val="3250670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xmlns=""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xmlns=""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xmlns=""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9BB49276-39E4-4FBA-A534-946F45F62D04}"/>
              </a:ext>
            </a:extLst>
          </p:cNvPr>
          <p:cNvSpPr>
            <a:spLocks noGrp="1"/>
          </p:cNvSpPr>
          <p:nvPr>
            <p:ph type="title"/>
          </p:nvPr>
        </p:nvSpPr>
        <p:spPr>
          <a:xfrm>
            <a:off x="1098468" y="885651"/>
            <a:ext cx="3229803" cy="4624603"/>
          </a:xfrm>
        </p:spPr>
        <p:txBody>
          <a:bodyPr>
            <a:normAutofit/>
          </a:bodyPr>
          <a:lstStyle/>
          <a:p>
            <a:r>
              <a:rPr lang="en-US" sz="3400">
                <a:solidFill>
                  <a:srgbClr val="FFFFFF"/>
                </a:solidFill>
              </a:rPr>
              <a:t>DATA PREPROCESSING</a:t>
            </a:r>
            <a:endParaRPr lang="en-IN" sz="3400">
              <a:solidFill>
                <a:srgbClr val="FFFFFF"/>
              </a:solidFill>
            </a:endParaRPr>
          </a:p>
        </p:txBody>
      </p:sp>
      <p:sp>
        <p:nvSpPr>
          <p:cNvPr id="3" name="Content Placeholder 2">
            <a:extLst>
              <a:ext uri="{FF2B5EF4-FFF2-40B4-BE49-F238E27FC236}">
                <a16:creationId xmlns:a16="http://schemas.microsoft.com/office/drawing/2014/main" xmlns="" id="{45ABA75A-EF48-421E-A2FD-35B324B9529A}"/>
              </a:ext>
            </a:extLst>
          </p:cNvPr>
          <p:cNvSpPr>
            <a:spLocks noGrp="1"/>
          </p:cNvSpPr>
          <p:nvPr>
            <p:ph idx="1"/>
          </p:nvPr>
        </p:nvSpPr>
        <p:spPr>
          <a:xfrm>
            <a:off x="4978708" y="885651"/>
            <a:ext cx="6525220" cy="4616849"/>
          </a:xfrm>
        </p:spPr>
        <p:txBody>
          <a:bodyPr anchor="ctr">
            <a:normAutofit/>
          </a:bodyPr>
          <a:lstStyle/>
          <a:p>
            <a:r>
              <a:rPr lang="en-US" sz="2200"/>
              <a:t>Importing the necessary dependencies and libraries.</a:t>
            </a:r>
          </a:p>
          <a:p>
            <a:r>
              <a:rPr lang="en-US" sz="2200"/>
              <a:t>Reading the CSV file and converted into data frame.</a:t>
            </a:r>
          </a:p>
          <a:p>
            <a:r>
              <a:rPr lang="en-US" sz="2200"/>
              <a:t>Checking the data dimensions for the original dataset.</a:t>
            </a:r>
          </a:p>
          <a:p>
            <a:r>
              <a:rPr lang="en-US" sz="2200"/>
              <a:t>Looking for null values and accordingly fill the missing data.</a:t>
            </a:r>
          </a:p>
          <a:p>
            <a:r>
              <a:rPr lang="en-US" sz="2200"/>
              <a:t>Checking the summary of the dataset.</a:t>
            </a:r>
          </a:p>
          <a:p>
            <a:r>
              <a:rPr lang="en-US" sz="2200"/>
              <a:t>Checking unique values.</a:t>
            </a:r>
          </a:p>
          <a:p>
            <a:r>
              <a:rPr lang="en-US" sz="2200"/>
              <a:t>Checking all the categorical columns in the dataset.</a:t>
            </a:r>
          </a:p>
          <a:p>
            <a:endParaRPr lang="en-IN" sz="2200"/>
          </a:p>
        </p:txBody>
      </p:sp>
    </p:spTree>
    <p:extLst>
      <p:ext uri="{BB962C8B-B14F-4D97-AF65-F5344CB8AC3E}">
        <p14:creationId xmlns:p14="http://schemas.microsoft.com/office/powerpoint/2010/main" xmlns="" val="4181723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C4D47FC7-53C6-47D0-A521-7330FCAAB04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 PREPROCESSING</a:t>
            </a:r>
            <a:endParaRPr lang="en-IN" sz="4000">
              <a:solidFill>
                <a:srgbClr val="FFFFFF"/>
              </a:solidFill>
            </a:endParaRPr>
          </a:p>
        </p:txBody>
      </p:sp>
      <p:sp>
        <p:nvSpPr>
          <p:cNvPr id="3" name="Content Placeholder 2">
            <a:extLst>
              <a:ext uri="{FF2B5EF4-FFF2-40B4-BE49-F238E27FC236}">
                <a16:creationId xmlns:a16="http://schemas.microsoft.com/office/drawing/2014/main" xmlns="" id="{3F8BD31F-3B26-4F0A-A345-84D46AC445C0}"/>
              </a:ext>
            </a:extLst>
          </p:cNvPr>
          <p:cNvSpPr>
            <a:spLocks noGrp="1"/>
          </p:cNvSpPr>
          <p:nvPr>
            <p:ph idx="1"/>
          </p:nvPr>
        </p:nvSpPr>
        <p:spPr>
          <a:xfrm>
            <a:off x="1367624" y="2490436"/>
            <a:ext cx="9708995" cy="3567173"/>
          </a:xfrm>
        </p:spPr>
        <p:txBody>
          <a:bodyPr anchor="ctr">
            <a:normAutofit/>
          </a:bodyPr>
          <a:lstStyle/>
          <a:p>
            <a:r>
              <a:rPr lang="en-US" sz="2400"/>
              <a:t>Visualizing each features using matplotlib and seaborn.</a:t>
            </a:r>
          </a:p>
          <a:p>
            <a:r>
              <a:rPr lang="en-US" sz="2400"/>
              <a:t>Performing encoding using the ordinal encoder on categorical features.</a:t>
            </a:r>
          </a:p>
          <a:p>
            <a:r>
              <a:rPr lang="en-US" sz="2400"/>
              <a:t>Checking for co-relation/multi-collinearity in a heatmap.</a:t>
            </a:r>
          </a:p>
          <a:p>
            <a:r>
              <a:rPr lang="en-US" sz="2400"/>
              <a:t>Checking for Outliers/Skewness using boxen plot and distribution plot.</a:t>
            </a:r>
          </a:p>
          <a:p>
            <a:r>
              <a:rPr lang="en-US" sz="2400"/>
              <a:t>Perform Scaling using Standard Scaler method.</a:t>
            </a:r>
          </a:p>
          <a:p>
            <a:r>
              <a:rPr lang="en-US" sz="2400"/>
              <a:t>Checking for the final dimension of dataset to confirm the input details.</a:t>
            </a:r>
          </a:p>
          <a:p>
            <a:r>
              <a:rPr lang="en-US" sz="2400"/>
              <a:t>Creating train test split and the best random state found in the range 1-1000.</a:t>
            </a:r>
          </a:p>
          <a:p>
            <a:endParaRPr lang="en-IN" sz="2400"/>
          </a:p>
        </p:txBody>
      </p:sp>
    </p:spTree>
    <p:extLst>
      <p:ext uri="{BB962C8B-B14F-4D97-AF65-F5344CB8AC3E}">
        <p14:creationId xmlns:p14="http://schemas.microsoft.com/office/powerpoint/2010/main" xmlns="" val="21046585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EEAC6C4E-A9B7-45E3-A07B-619508B8584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TECHNOLOGY USED</a:t>
            </a:r>
            <a:endParaRPr lang="en-IN" sz="4000">
              <a:solidFill>
                <a:srgbClr val="FFFFFF"/>
              </a:solidFill>
            </a:endParaRPr>
          </a:p>
        </p:txBody>
      </p:sp>
      <p:sp>
        <p:nvSpPr>
          <p:cNvPr id="3" name="Content Placeholder 2">
            <a:extLst>
              <a:ext uri="{FF2B5EF4-FFF2-40B4-BE49-F238E27FC236}">
                <a16:creationId xmlns:a16="http://schemas.microsoft.com/office/drawing/2014/main" xmlns="" id="{B98FE444-E054-447E-AB45-FD06D9975000}"/>
              </a:ext>
            </a:extLst>
          </p:cNvPr>
          <p:cNvSpPr>
            <a:spLocks noGrp="1"/>
          </p:cNvSpPr>
          <p:nvPr>
            <p:ph idx="1"/>
          </p:nvPr>
        </p:nvSpPr>
        <p:spPr>
          <a:xfrm>
            <a:off x="1367624" y="2490436"/>
            <a:ext cx="9708995" cy="3567173"/>
          </a:xfrm>
        </p:spPr>
        <p:txBody>
          <a:bodyPr anchor="ctr">
            <a:normAutofit/>
          </a:bodyPr>
          <a:lstStyle/>
          <a:p>
            <a:pPr>
              <a:buFont typeface="Wingdings" panose="05000000000000000000" pitchFamily="2" charset="2"/>
              <a:buChar char="Ø"/>
            </a:pPr>
            <a:r>
              <a:rPr lang="en-IN" sz="1700"/>
              <a:t> Hardware technology being used.</a:t>
            </a:r>
          </a:p>
          <a:p>
            <a:pPr marL="45720" indent="0">
              <a:buNone/>
            </a:pPr>
            <a:r>
              <a:rPr lang="en-IN" sz="1700"/>
              <a:t>RAM 	: 8 GB</a:t>
            </a:r>
          </a:p>
          <a:p>
            <a:pPr marL="45720" indent="0">
              <a:buNone/>
            </a:pPr>
            <a:r>
              <a:rPr lang="en-IN" sz="1700"/>
              <a:t>CPU 	: AMD Ryzen 5 3550H with Radeon Vega Mobile Gfx 2.10 GHz</a:t>
            </a:r>
          </a:p>
          <a:p>
            <a:pPr marL="45720" indent="0">
              <a:buNone/>
            </a:pPr>
            <a:r>
              <a:rPr lang="en-IN" sz="1700"/>
              <a:t>GPU 	: AMD Radeon ™ Vega 8 Graphics and NVIDIA GeForce GTX 1650 Ti</a:t>
            </a:r>
          </a:p>
          <a:p>
            <a:pPr>
              <a:buFont typeface="Wingdings" panose="05000000000000000000" pitchFamily="2" charset="2"/>
              <a:buChar char="Ø"/>
            </a:pPr>
            <a:r>
              <a:rPr lang="en-IN" sz="1700"/>
              <a:t> Software technology being used.</a:t>
            </a:r>
          </a:p>
          <a:p>
            <a:pPr marL="45720" indent="0">
              <a:buNone/>
            </a:pPr>
            <a:r>
              <a:rPr lang="en-IN" sz="1700"/>
              <a:t>Programming language 		: Python</a:t>
            </a:r>
          </a:p>
          <a:p>
            <a:pPr marL="45720" indent="0">
              <a:buNone/>
            </a:pPr>
            <a:r>
              <a:rPr lang="en-IN" sz="1700"/>
              <a:t>Distribution 			: Anaconda Navigator</a:t>
            </a:r>
          </a:p>
          <a:p>
            <a:pPr marL="45720" indent="0">
              <a:buNone/>
            </a:pPr>
            <a:r>
              <a:rPr lang="en-IN" sz="1700"/>
              <a:t>Browser based language shell 		: Jupyter Notebook</a:t>
            </a:r>
          </a:p>
          <a:p>
            <a:pPr>
              <a:buFont typeface="Wingdings" panose="05000000000000000000" pitchFamily="2" charset="2"/>
              <a:buChar char="Ø"/>
            </a:pPr>
            <a:r>
              <a:rPr lang="en-IN" sz="1700"/>
              <a:t> Libraries/Packages specifically being used.</a:t>
            </a:r>
          </a:p>
          <a:p>
            <a:pPr marL="45720" indent="0">
              <a:buNone/>
            </a:pPr>
            <a:r>
              <a:rPr lang="en-IN" sz="1700"/>
              <a:t>Pandas, NumPy, matplotlib, seaborn, scikit-learn, pandas-profiling, missingno</a:t>
            </a:r>
          </a:p>
        </p:txBody>
      </p:sp>
    </p:spTree>
    <p:extLst>
      <p:ext uri="{BB962C8B-B14F-4D97-AF65-F5344CB8AC3E}">
        <p14:creationId xmlns:p14="http://schemas.microsoft.com/office/powerpoint/2010/main" xmlns="" val="15156682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11054775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xmlns="" id="{5BA0707A-5FAE-4B91-8A83-EB0CD5AF472C}"/>
              </a:ext>
            </a:extLst>
          </p:cNvPr>
          <p:cNvPicPr>
            <a:picLocks noGrp="1" noChangeAspect="1"/>
          </p:cNvPicPr>
          <p:nvPr>
            <p:ph idx="1"/>
          </p:nvPr>
        </p:nvPicPr>
        <p:blipFill>
          <a:blip r:embed="rId2" cstate="print"/>
          <a:stretch>
            <a:fillRect/>
          </a:stretch>
        </p:blipFill>
        <p:spPr>
          <a:xfrm>
            <a:off x="1650980" y="1734473"/>
            <a:ext cx="7439754" cy="4639693"/>
          </a:xfrm>
        </p:spPr>
      </p:pic>
    </p:spTree>
    <p:extLst>
      <p:ext uri="{BB962C8B-B14F-4D97-AF65-F5344CB8AC3E}">
        <p14:creationId xmlns:p14="http://schemas.microsoft.com/office/powerpoint/2010/main" xmlns="" val="1639508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xmlns="" id="{DBB40016-8AEF-4F0B-A376-624C4B6C4582}"/>
              </a:ext>
            </a:extLst>
          </p:cNvPr>
          <p:cNvPicPr>
            <a:picLocks noGrp="1" noChangeAspect="1"/>
          </p:cNvPicPr>
          <p:nvPr>
            <p:ph idx="1"/>
          </p:nvPr>
        </p:nvPicPr>
        <p:blipFill>
          <a:blip r:embed="rId2" cstate="print"/>
          <a:stretch>
            <a:fillRect/>
          </a:stretch>
        </p:blipFill>
        <p:spPr>
          <a:xfrm>
            <a:off x="1524000" y="1601310"/>
            <a:ext cx="8774097" cy="4959288"/>
          </a:xfrm>
        </p:spPr>
      </p:pic>
    </p:spTree>
    <p:extLst>
      <p:ext uri="{BB962C8B-B14F-4D97-AF65-F5344CB8AC3E}">
        <p14:creationId xmlns:p14="http://schemas.microsoft.com/office/powerpoint/2010/main" xmlns="" val="1409814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xmlns="" id="{F76B787C-58EB-4F31-A26E-20A4BED42052}"/>
              </a:ext>
            </a:extLst>
          </p:cNvPr>
          <p:cNvPicPr>
            <a:picLocks noGrp="1" noChangeAspect="1"/>
          </p:cNvPicPr>
          <p:nvPr>
            <p:ph idx="1"/>
          </p:nvPr>
        </p:nvPicPr>
        <p:blipFill>
          <a:blip r:embed="rId2" cstate="print"/>
          <a:stretch>
            <a:fillRect/>
          </a:stretch>
        </p:blipFill>
        <p:spPr>
          <a:xfrm>
            <a:off x="1956761" y="1485900"/>
            <a:ext cx="8278478" cy="4152900"/>
          </a:xfrm>
        </p:spPr>
      </p:pic>
    </p:spTree>
    <p:extLst>
      <p:ext uri="{BB962C8B-B14F-4D97-AF65-F5344CB8AC3E}">
        <p14:creationId xmlns:p14="http://schemas.microsoft.com/office/powerpoint/2010/main" xmlns="" val="1115201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xmlns="" id="{4D03C26E-A08B-42C2-B7C6-1E51E1185F69}"/>
              </a:ext>
            </a:extLst>
          </p:cNvPr>
          <p:cNvPicPr>
            <a:picLocks noGrp="1" noChangeAspect="1"/>
          </p:cNvPicPr>
          <p:nvPr>
            <p:ph idx="1"/>
          </p:nvPr>
        </p:nvPicPr>
        <p:blipFill>
          <a:blip r:embed="rId2" cstate="print"/>
          <a:stretch>
            <a:fillRect/>
          </a:stretch>
        </p:blipFill>
        <p:spPr>
          <a:xfrm>
            <a:off x="1750052" y="1485900"/>
            <a:ext cx="8691897" cy="4152900"/>
          </a:xfrm>
        </p:spPr>
      </p:pic>
    </p:spTree>
    <p:extLst>
      <p:ext uri="{BB962C8B-B14F-4D97-AF65-F5344CB8AC3E}">
        <p14:creationId xmlns:p14="http://schemas.microsoft.com/office/powerpoint/2010/main" xmlns="" val="2559896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xmlns="" id="{8C016459-F165-47EA-B51A-1910C2D66044}"/>
              </a:ext>
            </a:extLst>
          </p:cNvPr>
          <p:cNvPicPr>
            <a:picLocks noGrp="1" noChangeAspect="1"/>
          </p:cNvPicPr>
          <p:nvPr>
            <p:ph idx="1"/>
          </p:nvPr>
        </p:nvPicPr>
        <p:blipFill>
          <a:blip r:embed="rId2" cstate="print"/>
          <a:stretch>
            <a:fillRect/>
          </a:stretch>
        </p:blipFill>
        <p:spPr>
          <a:xfrm>
            <a:off x="1524000" y="1716718"/>
            <a:ext cx="9133730" cy="4906023"/>
          </a:xfrm>
        </p:spPr>
      </p:pic>
    </p:spTree>
    <p:extLst>
      <p:ext uri="{BB962C8B-B14F-4D97-AF65-F5344CB8AC3E}">
        <p14:creationId xmlns:p14="http://schemas.microsoft.com/office/powerpoint/2010/main" xmlns="" val="4698649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xmlns="" id="{0CD36522-B18A-44BD-B872-0C19FB1E4C46}"/>
              </a:ext>
            </a:extLst>
          </p:cNvPr>
          <p:cNvPicPr>
            <a:picLocks noGrp="1" noChangeAspect="1"/>
          </p:cNvPicPr>
          <p:nvPr>
            <p:ph idx="1"/>
          </p:nvPr>
        </p:nvPicPr>
        <p:blipFill>
          <a:blip r:embed="rId2" cstate="print"/>
          <a:stretch>
            <a:fillRect/>
          </a:stretch>
        </p:blipFill>
        <p:spPr>
          <a:xfrm>
            <a:off x="1967529" y="1485900"/>
            <a:ext cx="8256942" cy="4152900"/>
          </a:xfrm>
        </p:spPr>
      </p:pic>
    </p:spTree>
    <p:extLst>
      <p:ext uri="{BB962C8B-B14F-4D97-AF65-F5344CB8AC3E}">
        <p14:creationId xmlns:p14="http://schemas.microsoft.com/office/powerpoint/2010/main" xmlns="" val="1767285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a:xfrm>
            <a:off x="1367624" y="2490436"/>
            <a:ext cx="9708995" cy="3567173"/>
          </a:xfrm>
        </p:spPr>
        <p:txBody>
          <a:bodyPr anchor="ctr">
            <a:normAutofit/>
          </a:bodyPr>
          <a:lstStyle/>
          <a:p>
            <a:pPr marL="45720" indent="0">
              <a:buNone/>
            </a:pPr>
            <a:endParaRPr lang="en-US" sz="2400"/>
          </a:p>
          <a:p>
            <a:pPr marL="45720" indent="0">
              <a:buNone/>
            </a:pPr>
            <a:r>
              <a:rPr lang="en-US" sz="2400"/>
              <a:t>	I would like to express my deepest gratitude to my SME (Subject Matter Expert)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sz="2400"/>
              <a:t>        Also, I have utilized a few external resources that helped me to complete the project. I ensured that I learn from the samples and modify things according to my project requirement.</a:t>
            </a:r>
            <a:endParaRPr lang="en-IN" sz="2400"/>
          </a:p>
        </p:txBody>
      </p:sp>
    </p:spTree>
    <p:extLst>
      <p:ext uri="{BB962C8B-B14F-4D97-AF65-F5344CB8AC3E}">
        <p14:creationId xmlns:p14="http://schemas.microsoft.com/office/powerpoint/2010/main" xmlns="" val="2659503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HISTOGRAM</a:t>
            </a:r>
            <a:endParaRPr lang="en-IN" dirty="0"/>
          </a:p>
        </p:txBody>
      </p:sp>
      <p:pic>
        <p:nvPicPr>
          <p:cNvPr id="9" name="Content Placeholder 8">
            <a:extLst>
              <a:ext uri="{FF2B5EF4-FFF2-40B4-BE49-F238E27FC236}">
                <a16:creationId xmlns:a16="http://schemas.microsoft.com/office/drawing/2014/main" xmlns="" id="{C8A95980-B090-4191-B7BA-094B9AF85AFF}"/>
              </a:ext>
            </a:extLst>
          </p:cNvPr>
          <p:cNvPicPr>
            <a:picLocks noGrp="1" noChangeAspect="1"/>
          </p:cNvPicPr>
          <p:nvPr>
            <p:ph idx="1"/>
          </p:nvPr>
        </p:nvPicPr>
        <p:blipFill>
          <a:blip r:embed="rId2" cstate="print"/>
          <a:stretch>
            <a:fillRect/>
          </a:stretch>
        </p:blipFill>
        <p:spPr>
          <a:xfrm>
            <a:off x="1628775" y="2520156"/>
            <a:ext cx="8934450" cy="2962275"/>
          </a:xfrm>
          <a:prstGeom prst="rect">
            <a:avLst/>
          </a:prstGeom>
        </p:spPr>
      </p:pic>
    </p:spTree>
    <p:extLst>
      <p:ext uri="{BB962C8B-B14F-4D97-AF65-F5344CB8AC3E}">
        <p14:creationId xmlns:p14="http://schemas.microsoft.com/office/powerpoint/2010/main" xmlns="" val="1030508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HEATMAP</a:t>
            </a:r>
            <a:endParaRPr lang="en-IN" dirty="0"/>
          </a:p>
        </p:txBody>
      </p:sp>
      <p:pic>
        <p:nvPicPr>
          <p:cNvPr id="6" name="Content Placeholder 5">
            <a:extLst>
              <a:ext uri="{FF2B5EF4-FFF2-40B4-BE49-F238E27FC236}">
                <a16:creationId xmlns:a16="http://schemas.microsoft.com/office/drawing/2014/main" xmlns="" id="{3DD10CC4-E1D8-418C-B7A4-DE2892E0D739}"/>
              </a:ext>
            </a:extLst>
          </p:cNvPr>
          <p:cNvPicPr>
            <a:picLocks noGrp="1" noChangeAspect="1"/>
          </p:cNvPicPr>
          <p:nvPr>
            <p:ph idx="1"/>
          </p:nvPr>
        </p:nvPicPr>
        <p:blipFill>
          <a:blip r:embed="rId2" cstate="print"/>
          <a:stretch>
            <a:fillRect/>
          </a:stretch>
        </p:blipFill>
        <p:spPr>
          <a:xfrm>
            <a:off x="2484390" y="1825625"/>
            <a:ext cx="7223220" cy="4351338"/>
          </a:xfrm>
          <a:prstGeom prst="rect">
            <a:avLst/>
          </a:prstGeom>
        </p:spPr>
      </p:pic>
    </p:spTree>
    <p:extLst>
      <p:ext uri="{BB962C8B-B14F-4D97-AF65-F5344CB8AC3E}">
        <p14:creationId xmlns:p14="http://schemas.microsoft.com/office/powerpoint/2010/main" xmlns="" val="17070003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xmlns="" id="{5412BEF4-4550-4AE2-846C-A53ECD1EACCF}"/>
              </a:ext>
            </a:extLst>
          </p:cNvPr>
          <p:cNvPicPr>
            <a:picLocks noGrp="1" noChangeAspect="1"/>
          </p:cNvPicPr>
          <p:nvPr>
            <p:ph idx="1"/>
          </p:nvPr>
        </p:nvPicPr>
        <p:blipFill>
          <a:blip r:embed="rId2" cstate="print"/>
          <a:stretch>
            <a:fillRect/>
          </a:stretch>
        </p:blipFill>
        <p:spPr>
          <a:xfrm>
            <a:off x="1615737" y="1654575"/>
            <a:ext cx="8584706" cy="4897145"/>
          </a:xfrm>
        </p:spPr>
      </p:pic>
    </p:spTree>
    <p:extLst>
      <p:ext uri="{BB962C8B-B14F-4D97-AF65-F5344CB8AC3E}">
        <p14:creationId xmlns:p14="http://schemas.microsoft.com/office/powerpoint/2010/main" xmlns="" val="2662759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xmlns="" id="{80473F25-5760-4444-BEA6-AAA292585D37}"/>
              </a:ext>
            </a:extLst>
          </p:cNvPr>
          <p:cNvPicPr>
            <a:picLocks noGrp="1" noChangeAspect="1"/>
          </p:cNvPicPr>
          <p:nvPr>
            <p:ph idx="1"/>
          </p:nvPr>
        </p:nvPicPr>
        <p:blipFill>
          <a:blip r:embed="rId2" cstate="print"/>
          <a:stretch>
            <a:fillRect/>
          </a:stretch>
        </p:blipFill>
        <p:spPr>
          <a:xfrm>
            <a:off x="1619583" y="1938661"/>
            <a:ext cx="8838312" cy="4648570"/>
          </a:xfrm>
        </p:spPr>
      </p:pic>
    </p:spTree>
    <p:extLst>
      <p:ext uri="{BB962C8B-B14F-4D97-AF65-F5344CB8AC3E}">
        <p14:creationId xmlns:p14="http://schemas.microsoft.com/office/powerpoint/2010/main" xmlns="" val="30412854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xmlns=""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4150822" y="2949734"/>
            <a:ext cx="3890356" cy="2103120"/>
          </a:xfrm>
        </p:spPr>
      </p:pic>
    </p:spTree>
    <p:extLst>
      <p:ext uri="{BB962C8B-B14F-4D97-AF65-F5344CB8AC3E}">
        <p14:creationId xmlns:p14="http://schemas.microsoft.com/office/powerpoint/2010/main" xmlns="" val="2701185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xmlns="" id="{FDDEF810-FBAE-4C80-B905-316331395C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46">
            <a:extLst>
              <a:ext uri="{FF2B5EF4-FFF2-40B4-BE49-F238E27FC236}">
                <a16:creationId xmlns:a16="http://schemas.microsoft.com/office/drawing/2014/main" xmlns="" id="{FD8C7A0F-D774-4978-AA9C-7E703C2F4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xmlns="" id="{61C7310A-3A42-4F75-8058-7F39E52B11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4">
            <a:extLst>
              <a:ext uri="{FF2B5EF4-FFF2-40B4-BE49-F238E27FC236}">
                <a16:creationId xmlns:a16="http://schemas.microsoft.com/office/drawing/2014/main" xmlns="" id="{27D88313-56C7-45D8-8D97-2F5CCBF996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REGRESSION MACHINE LEARNING MODEL/S USED</a:t>
            </a:r>
            <a:endParaRPr lang="en-IN" sz="3700">
              <a:solidFill>
                <a:srgbClr val="FFFFFF"/>
              </a:solidFill>
            </a:endParaRPr>
          </a:p>
        </p:txBody>
      </p:sp>
      <p:graphicFrame>
        <p:nvGraphicFramePr>
          <p:cNvPr id="21" name="Content Placeholder 2">
            <a:extLst>
              <a:ext uri="{FF2B5EF4-FFF2-40B4-BE49-F238E27FC236}">
                <a16:creationId xmlns:a16="http://schemas.microsoft.com/office/drawing/2014/main" xmlns="" id="{1A03BC98-43B3-FE0B-CF2F-ACFAFB3E0D53}"/>
              </a:ext>
            </a:extLst>
          </p:cNvPr>
          <p:cNvGraphicFramePr>
            <a:graphicFrameLocks noGrp="1"/>
          </p:cNvGraphicFramePr>
          <p:nvPr>
            <p:ph idx="1"/>
            <p:extLst>
              <p:ext uri="{D42A27DB-BD31-4B8C-83A1-F6EECF244321}">
                <p14:modId xmlns:p14="http://schemas.microsoft.com/office/powerpoint/2010/main" xmlns="" val="423066060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51437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REGRESSION MODEL FUNCTION WITH EVALUATION METRICS</a:t>
            </a:r>
          </a:p>
        </p:txBody>
      </p:sp>
      <p:pic>
        <p:nvPicPr>
          <p:cNvPr id="4" name="Content Placeholder 3">
            <a:extLst>
              <a:ext uri="{FF2B5EF4-FFF2-40B4-BE49-F238E27FC236}">
                <a16:creationId xmlns:a16="http://schemas.microsoft.com/office/drawing/2014/main" xmlns="" id="{1308C7D7-C785-43BF-9DB8-D53A20346ECE}"/>
              </a:ext>
            </a:extLst>
          </p:cNvPr>
          <p:cNvPicPr>
            <a:picLocks noGrp="1" noChangeAspect="1"/>
          </p:cNvPicPr>
          <p:nvPr>
            <p:ph idx="1"/>
          </p:nvPr>
        </p:nvPicPr>
        <p:blipFill>
          <a:blip r:embed="rId2" cstate="print"/>
          <a:stretch>
            <a:fillRect/>
          </a:stretch>
        </p:blipFill>
        <p:spPr>
          <a:xfrm>
            <a:off x="4502428" y="1767078"/>
            <a:ext cx="7225748" cy="3323844"/>
          </a:xfrm>
          <a:prstGeom prst="rect">
            <a:avLst/>
          </a:prstGeom>
        </p:spPr>
      </p:pic>
    </p:spTree>
    <p:extLst>
      <p:ext uri="{BB962C8B-B14F-4D97-AF65-F5344CB8AC3E}">
        <p14:creationId xmlns:p14="http://schemas.microsoft.com/office/powerpoint/2010/main" xmlns="" val="42335030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 OF MULTIPLE REGRESSION MODELS</a:t>
            </a:r>
          </a:p>
        </p:txBody>
      </p:sp>
      <p:pic>
        <p:nvPicPr>
          <p:cNvPr id="10" name="Content Placeholder 9">
            <a:extLst>
              <a:ext uri="{FF2B5EF4-FFF2-40B4-BE49-F238E27FC236}">
                <a16:creationId xmlns:a16="http://schemas.microsoft.com/office/drawing/2014/main" xmlns="" id="{2C3D9071-887A-4DA2-B9B0-A8D047B473F1}"/>
              </a:ext>
            </a:extLst>
          </p:cNvPr>
          <p:cNvPicPr>
            <a:picLocks noGrp="1" noChangeAspect="1"/>
          </p:cNvPicPr>
          <p:nvPr>
            <p:ph idx="1"/>
          </p:nvPr>
        </p:nvPicPr>
        <p:blipFill>
          <a:blip r:embed="rId2" cstate="print"/>
          <a:stretch>
            <a:fillRect/>
          </a:stretch>
        </p:blipFill>
        <p:spPr>
          <a:xfrm>
            <a:off x="4777316" y="1499443"/>
            <a:ext cx="6780700" cy="3856784"/>
          </a:xfrm>
          <a:prstGeom prst="rect">
            <a:avLst/>
          </a:prstGeom>
        </p:spPr>
      </p:pic>
    </p:spTree>
    <p:extLst>
      <p:ext uri="{BB962C8B-B14F-4D97-AF65-F5344CB8AC3E}">
        <p14:creationId xmlns:p14="http://schemas.microsoft.com/office/powerpoint/2010/main" xmlns="" val="1016608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66D7F65-E9B6-4775-8355-D095CC73C1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136396" y="502021"/>
            <a:ext cx="6173262" cy="1655483"/>
          </a:xfrm>
        </p:spPr>
        <p:txBody>
          <a:bodyPr anchor="b">
            <a:normAutofit/>
          </a:bodyPr>
          <a:lstStyle/>
          <a:p>
            <a:r>
              <a:rPr lang="en-US" sz="4000"/>
              <a:t>EVALUATION AND HYPER PARAMETER TUNING</a:t>
            </a:r>
            <a:endParaRPr lang="en-IN" sz="400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a:xfrm>
            <a:off x="1136397" y="2408518"/>
            <a:ext cx="6173262" cy="3535083"/>
          </a:xfrm>
        </p:spPr>
        <p:txBody>
          <a:bodyPr>
            <a:normAutofit/>
          </a:bodyPr>
          <a:lstStyle/>
          <a:p>
            <a:pPr marL="45720" indent="0">
              <a:buNone/>
            </a:pPr>
            <a:r>
              <a:rPr lang="en-US" sz="1900"/>
              <a:t>The key metrics used here were:</a:t>
            </a:r>
          </a:p>
          <a:p>
            <a:pPr>
              <a:buFont typeface="Wingdings" panose="05000000000000000000" pitchFamily="2" charset="2"/>
              <a:buChar char="ü"/>
            </a:pPr>
            <a:r>
              <a:rPr lang="en-US" sz="1900"/>
              <a:t>R2 score</a:t>
            </a:r>
          </a:p>
          <a:p>
            <a:pPr>
              <a:buFont typeface="Wingdings" panose="05000000000000000000" pitchFamily="2" charset="2"/>
              <a:buChar char="ü"/>
            </a:pPr>
            <a:r>
              <a:rPr lang="en-US" sz="1900"/>
              <a:t>Cross Validation Score</a:t>
            </a:r>
          </a:p>
          <a:p>
            <a:pPr>
              <a:buFont typeface="Wingdings" panose="05000000000000000000" pitchFamily="2" charset="2"/>
              <a:buChar char="ü"/>
            </a:pPr>
            <a:r>
              <a:rPr lang="en-US" sz="1900"/>
              <a:t>MAE</a:t>
            </a:r>
          </a:p>
          <a:p>
            <a:pPr>
              <a:buFont typeface="Wingdings" panose="05000000000000000000" pitchFamily="2" charset="2"/>
              <a:buChar char="ü"/>
            </a:pPr>
            <a:r>
              <a:rPr lang="en-US" sz="1900"/>
              <a:t>MSE</a:t>
            </a:r>
          </a:p>
          <a:p>
            <a:pPr>
              <a:buFont typeface="Wingdings" panose="05000000000000000000" pitchFamily="2" charset="2"/>
              <a:buChar char="ü"/>
            </a:pPr>
            <a:r>
              <a:rPr lang="en-US" sz="1900"/>
              <a:t>RMSE</a:t>
            </a:r>
          </a:p>
          <a:p>
            <a:pPr marL="45720" indent="0">
              <a:buNone/>
            </a:pPr>
            <a:r>
              <a:rPr lang="en-US" sz="1900"/>
              <a:t>We tried to find out the best parameters list to increase our accuracy scores by using Hyperparameter Tuning. In order to achieve a higher score we used the Grid Search CV method with 5 folds.</a:t>
            </a:r>
          </a:p>
        </p:txBody>
      </p:sp>
      <p:pic>
        <p:nvPicPr>
          <p:cNvPr id="5" name="Picture 4">
            <a:extLst>
              <a:ext uri="{FF2B5EF4-FFF2-40B4-BE49-F238E27FC236}">
                <a16:creationId xmlns:a16="http://schemas.microsoft.com/office/drawing/2014/main" xmlns="" id="{AEE5575D-4EEA-DAB3-7FE6-8CBC68F02098}"/>
              </a:ext>
            </a:extLst>
          </p:cNvPr>
          <p:cNvPicPr>
            <a:picLocks noChangeAspect="1"/>
          </p:cNvPicPr>
          <p:nvPr/>
        </p:nvPicPr>
        <p:blipFill rotWithShape="1">
          <a:blip r:embed="rId2" cstate="print"/>
          <a:srcRect l="14932" r="49341" b="-1"/>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xmlns="" id="{61707E60-CEC9-4661-AA82-69242EB4BD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F035CD8-AE30-4146-96F2-036B0CE5E4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92910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a:xfrm>
            <a:off x="4810259" y="649480"/>
            <a:ext cx="6555347" cy="5546047"/>
          </a:xfrm>
        </p:spPr>
        <p:txBody>
          <a:bodyPr numCol="1" anchor="ctr">
            <a:normAutofit/>
          </a:bodyPr>
          <a:lstStyle/>
          <a:p>
            <a:r>
              <a:rPr lang="en-US" sz="2000" dirty="0"/>
              <a:t>        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sz="2000" dirty="0"/>
              <a:t>      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xmlns="" val="3403919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a:xfrm>
            <a:off x="1367624" y="2490436"/>
            <a:ext cx="9708995" cy="3567173"/>
          </a:xfrm>
        </p:spPr>
        <p:txBody>
          <a:bodyPr anchor="ctr">
            <a:normAutofit/>
          </a:bodyPr>
          <a:lstStyle/>
          <a:p>
            <a:pPr marL="45720" indent="0">
              <a:buNone/>
            </a:pPr>
            <a:r>
              <a:rPr lang="en-US" sz="1900"/>
              <a:t>All the external resources that were used in creating this project are listed below:</a:t>
            </a:r>
          </a:p>
          <a:p>
            <a:pPr marL="45720" indent="0">
              <a:buNone/>
            </a:pPr>
            <a:r>
              <a:rPr lang="en-US" sz="1900"/>
              <a:t>	1) https://www.google.com/</a:t>
            </a:r>
          </a:p>
          <a:p>
            <a:pPr marL="45720" indent="0">
              <a:buNone/>
            </a:pPr>
            <a:r>
              <a:rPr lang="en-US" sz="1900"/>
              <a:t>	2) https://www.youtube.com/</a:t>
            </a:r>
          </a:p>
          <a:p>
            <a:pPr marL="45720" indent="0">
              <a:buNone/>
            </a:pPr>
            <a:r>
              <a:rPr lang="en-US" sz="1900"/>
              <a:t>	3) https://scikit-learn.org/stable/user_guide.html</a:t>
            </a:r>
          </a:p>
          <a:p>
            <a:pPr marL="45720" indent="0">
              <a:buNone/>
            </a:pPr>
            <a:r>
              <a:rPr lang="en-US" sz="1900"/>
              <a:t>	4) https://github.com/</a:t>
            </a:r>
          </a:p>
          <a:p>
            <a:pPr marL="45720" indent="0">
              <a:buNone/>
            </a:pPr>
            <a:r>
              <a:rPr lang="en-US" sz="1900"/>
              <a:t>	5) https://www.kaggle.com/</a:t>
            </a:r>
          </a:p>
          <a:p>
            <a:pPr marL="45720" indent="0">
              <a:buNone/>
            </a:pPr>
            <a:r>
              <a:rPr lang="en-US" sz="1900"/>
              <a:t>	6) https://medium.com/</a:t>
            </a:r>
          </a:p>
          <a:p>
            <a:pPr marL="45720" indent="0">
              <a:buNone/>
            </a:pPr>
            <a:r>
              <a:rPr lang="en-US" sz="1900"/>
              <a:t>	7) https://towardsdatascience.com/</a:t>
            </a:r>
          </a:p>
          <a:p>
            <a:pPr marL="45720" indent="0">
              <a:buNone/>
            </a:pPr>
            <a:r>
              <a:rPr lang="en-US" sz="1900"/>
              <a:t>	8) https://www.analyticsvidhya.com/</a:t>
            </a:r>
            <a:endParaRPr lang="en-IN" sz="1900"/>
          </a:p>
        </p:txBody>
      </p:sp>
    </p:spTree>
    <p:extLst>
      <p:ext uri="{BB962C8B-B14F-4D97-AF65-F5344CB8AC3E}">
        <p14:creationId xmlns:p14="http://schemas.microsoft.com/office/powerpoint/2010/main" xmlns="" val="1792956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a:xfrm>
            <a:off x="4810259" y="649480"/>
            <a:ext cx="6555347" cy="5546047"/>
          </a:xfrm>
        </p:spPr>
        <p:txBody>
          <a:bodyPr numCol="1" anchor="ctr">
            <a:normAutofit/>
          </a:bodyPr>
          <a:lstStyle/>
          <a:p>
            <a:pPr lvl="1"/>
            <a:r>
              <a:rPr lang="en-US" sz="1600" dirty="0"/>
              <a:t>       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pPr lvl="1"/>
            <a:r>
              <a:rPr lang="en-US" sz="1600" dirty="0"/>
              <a:t>      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sz="1600" dirty="0" err="1"/>
              <a:t>pkl</a:t>
            </a:r>
            <a:r>
              <a:rPr lang="en-US" sz="1600" dirty="0"/>
              <a:t> format using the </a:t>
            </a:r>
            <a:r>
              <a:rPr lang="en-US" sz="1600" dirty="0" err="1"/>
              <a:t>joblib</a:t>
            </a:r>
            <a:r>
              <a:rPr lang="en-US" sz="1600" dirty="0"/>
              <a:t> library after getting a </a:t>
            </a:r>
            <a:r>
              <a:rPr lang="en-US" sz="1600" dirty="0" err="1"/>
              <a:t>dataframe</a:t>
            </a:r>
            <a:r>
              <a:rPr lang="en-US" sz="1600" dirty="0"/>
              <a:t> of predicted and actual used car price details.</a:t>
            </a:r>
            <a:endParaRPr lang="en-IN" sz="1600" dirty="0"/>
          </a:p>
        </p:txBody>
      </p:sp>
    </p:spTree>
    <p:extLst>
      <p:ext uri="{BB962C8B-B14F-4D97-AF65-F5344CB8AC3E}">
        <p14:creationId xmlns:p14="http://schemas.microsoft.com/office/powerpoint/2010/main" xmlns="" val="16019626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3289856-8E98-4111-ADA6-CA1EE0F38F4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LIMITATIONS OF THIS WORK AND SCOPE FOR FUTURE WORK</a:t>
            </a:r>
            <a:endParaRPr lang="en-IN" sz="4000">
              <a:solidFill>
                <a:srgbClr val="FFFFFF"/>
              </a:solidFill>
            </a:endParaRPr>
          </a:p>
        </p:txBody>
      </p:sp>
      <p:sp>
        <p:nvSpPr>
          <p:cNvPr id="3" name="Content Placeholder 2">
            <a:extLst>
              <a:ext uri="{FF2B5EF4-FFF2-40B4-BE49-F238E27FC236}">
                <a16:creationId xmlns:a16="http://schemas.microsoft.com/office/drawing/2014/main" xmlns="" id="{E40079BA-DFA5-4C0A-AEFA-6511EC802181}"/>
              </a:ext>
            </a:extLst>
          </p:cNvPr>
          <p:cNvSpPr>
            <a:spLocks noGrp="1"/>
          </p:cNvSpPr>
          <p:nvPr>
            <p:ph idx="1"/>
          </p:nvPr>
        </p:nvSpPr>
        <p:spPr>
          <a:xfrm>
            <a:off x="4810259" y="649480"/>
            <a:ext cx="6555347" cy="5546047"/>
          </a:xfrm>
        </p:spPr>
        <p:txBody>
          <a:bodyPr numCol="1" anchor="ctr">
            <a:normAutofit/>
          </a:bodyPr>
          <a:lstStyle/>
          <a:p>
            <a:r>
              <a:rPr lang="en-US" sz="2000" dirty="0"/>
              <a:t>The limitations we faced during this project were:</a:t>
            </a:r>
          </a:p>
          <a:p>
            <a:pPr marL="45720" indent="0">
              <a:buNone/>
            </a:pPr>
            <a:r>
              <a:rPr lang="en-US" sz="2000" dirty="0"/>
              <a:t>                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sz="2000" dirty="0"/>
              <a:t>Future Work Scope:</a:t>
            </a:r>
          </a:p>
          <a:p>
            <a:pPr marL="45720" indent="0">
              <a:buNone/>
            </a:pPr>
            <a:r>
              <a:rPr lang="en-US" sz="2000" dirty="0"/>
              <a:t>           Current model is limited to used car data but this can further be improved for other sectors of automobiles by training the model accordingly. The overall score can also be improved further by training the model with more specific data.</a:t>
            </a:r>
            <a:endParaRPr lang="en-IN" sz="2000" dirty="0"/>
          </a:p>
        </p:txBody>
      </p:sp>
    </p:spTree>
    <p:extLst>
      <p:ext uri="{BB962C8B-B14F-4D97-AF65-F5344CB8AC3E}">
        <p14:creationId xmlns:p14="http://schemas.microsoft.com/office/powerpoint/2010/main" xmlns="" val="2206338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653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A341C53F-55FC-4BB1-B79B-76244083A8FF}"/>
              </a:ext>
            </a:extLst>
          </p:cNvPr>
          <p:cNvPicPr>
            <a:picLocks noChangeAspect="1"/>
          </p:cNvPicPr>
          <p:nvPr/>
        </p:nvPicPr>
        <p:blipFill>
          <a:blip r:embed="rId2" cstate="print"/>
          <a:stretch>
            <a:fillRect/>
          </a:stretch>
        </p:blipFill>
        <p:spPr>
          <a:xfrm>
            <a:off x="477013" y="480060"/>
            <a:ext cx="11237975" cy="5897880"/>
          </a:xfrm>
          <a:prstGeom prst="rect">
            <a:avLst/>
          </a:prstGeom>
        </p:spPr>
      </p:pic>
    </p:spTree>
    <p:extLst>
      <p:ext uri="{BB962C8B-B14F-4D97-AF65-F5344CB8AC3E}">
        <p14:creationId xmlns:p14="http://schemas.microsoft.com/office/powerpoint/2010/main" xmlns="" val="23998998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6A3C0E02-7E16-42DE-BE6E-B2A234729C7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PROBLEM STATEMENT</a:t>
            </a:r>
            <a:endParaRPr lang="en-IN" sz="4000">
              <a:solidFill>
                <a:srgbClr val="FFFFFF"/>
              </a:solidFill>
            </a:endParaRPr>
          </a:p>
        </p:txBody>
      </p:sp>
      <p:sp>
        <p:nvSpPr>
          <p:cNvPr id="3" name="Content Placeholder 2">
            <a:extLst>
              <a:ext uri="{FF2B5EF4-FFF2-40B4-BE49-F238E27FC236}">
                <a16:creationId xmlns:a16="http://schemas.microsoft.com/office/drawing/2014/main" xmlns="" id="{7E29125F-05F3-4C0E-8D02-796D922AAE7A}"/>
              </a:ext>
            </a:extLst>
          </p:cNvPr>
          <p:cNvSpPr>
            <a:spLocks noGrp="1"/>
          </p:cNvSpPr>
          <p:nvPr>
            <p:ph idx="1"/>
          </p:nvPr>
        </p:nvSpPr>
        <p:spPr>
          <a:xfrm>
            <a:off x="1424904" y="2494450"/>
            <a:ext cx="4053545" cy="3563159"/>
          </a:xfrm>
        </p:spPr>
        <p:txBody>
          <a:bodyPr>
            <a:normAutofit/>
          </a:bodyPr>
          <a:lstStyle/>
          <a:p>
            <a:pPr marL="45720" indent="0">
              <a:buNone/>
            </a:pPr>
            <a:r>
              <a:rPr lang="en-US" sz="1700"/>
              <a:t>        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1700"/>
          </a:p>
        </p:txBody>
      </p:sp>
      <p:pic>
        <p:nvPicPr>
          <p:cNvPr id="6" name="Picture 5">
            <a:extLst>
              <a:ext uri="{FF2B5EF4-FFF2-40B4-BE49-F238E27FC236}">
                <a16:creationId xmlns:a16="http://schemas.microsoft.com/office/drawing/2014/main" xmlns="" id="{A0114104-4F35-4F6D-BE9E-EBB6AADFC45D}"/>
              </a:ext>
            </a:extLst>
          </p:cNvPr>
          <p:cNvPicPr>
            <a:picLocks noChangeAspect="1"/>
          </p:cNvPicPr>
          <p:nvPr/>
        </p:nvPicPr>
        <p:blipFill rotWithShape="1">
          <a:blip r:embed="rId2" cstate="print"/>
          <a:srcRect r="-3" b="153"/>
          <a:stretch/>
        </p:blipFill>
        <p:spPr>
          <a:xfrm>
            <a:off x="6098892" y="2492376"/>
            <a:ext cx="4802404" cy="3563372"/>
          </a:xfrm>
          <a:prstGeom prst="rect">
            <a:avLst/>
          </a:prstGeom>
        </p:spPr>
      </p:pic>
    </p:spTree>
    <p:extLst>
      <p:ext uri="{BB962C8B-B14F-4D97-AF65-F5344CB8AC3E}">
        <p14:creationId xmlns:p14="http://schemas.microsoft.com/office/powerpoint/2010/main" xmlns="" val="461777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00D0580C-3B10-4E74-A13D-0CF02B1917AC}"/>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DATA COLLECTION PHASE</a:t>
            </a:r>
            <a:endParaRPr lang="en-IN" sz="4000">
              <a:solidFill>
                <a:srgbClr val="FFFFFF"/>
              </a:solidFill>
            </a:endParaRPr>
          </a:p>
        </p:txBody>
      </p:sp>
      <p:sp>
        <p:nvSpPr>
          <p:cNvPr id="3" name="Content Placeholder 2">
            <a:extLst>
              <a:ext uri="{FF2B5EF4-FFF2-40B4-BE49-F238E27FC236}">
                <a16:creationId xmlns:a16="http://schemas.microsoft.com/office/drawing/2014/main" xmlns="" id="{741FA42A-DEBA-4808-B572-9E2E2C423F3C}"/>
              </a:ext>
            </a:extLst>
          </p:cNvPr>
          <p:cNvSpPr>
            <a:spLocks noGrp="1"/>
          </p:cNvSpPr>
          <p:nvPr>
            <p:ph idx="1"/>
          </p:nvPr>
        </p:nvSpPr>
        <p:spPr>
          <a:xfrm>
            <a:off x="1367624" y="2490436"/>
            <a:ext cx="9708995" cy="3567173"/>
          </a:xfrm>
        </p:spPr>
        <p:txBody>
          <a:bodyPr anchor="ctr">
            <a:normAutofit/>
          </a:bodyPr>
          <a:lstStyle/>
          <a:p>
            <a:pPr marL="45720" indent="0">
              <a:buNone/>
            </a:pPr>
            <a:r>
              <a:rPr lang="en-US" sz="1700"/>
              <a:t>You have to scrape at least 5000 used cars data. You can scrape more data as well, it’s up to you. more the data better the model</a:t>
            </a:r>
          </a:p>
          <a:p>
            <a:pPr marL="45720" indent="0">
              <a:buNone/>
            </a:pPr>
            <a:r>
              <a:rPr lang="en-US" sz="1700"/>
              <a:t>In this section You need to scrape the data of used cars from websites (OLX, Car Dekho, Cars 24 etc.) You need web scraping for this. You have to fetch data for different locations. The number of</a:t>
            </a:r>
          </a:p>
          <a:p>
            <a:pPr marL="45720" indent="0">
              <a:buNone/>
            </a:pPr>
            <a:r>
              <a:rPr lang="en-US" sz="170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sz="1700"/>
              <a:t>Try to include all types of cars in your data for example- SUV, Sedans, Coupe, minivan, Hatchback.</a:t>
            </a:r>
            <a:endParaRPr lang="en-IN" sz="1700"/>
          </a:p>
        </p:txBody>
      </p:sp>
    </p:spTree>
    <p:extLst>
      <p:ext uri="{BB962C8B-B14F-4D97-AF65-F5344CB8AC3E}">
        <p14:creationId xmlns:p14="http://schemas.microsoft.com/office/powerpoint/2010/main" xmlns="" val="167628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D3840-75B2-4543-BC5A-295B5311F4EB}"/>
              </a:ext>
            </a:extLst>
          </p:cNvPr>
          <p:cNvSpPr>
            <a:spLocks noGrp="1"/>
          </p:cNvSpPr>
          <p:nvPr>
            <p:ph type="title"/>
          </p:nvPr>
        </p:nvSpPr>
        <p:spPr>
          <a:xfrm>
            <a:off x="4965430" y="629268"/>
            <a:ext cx="6586491" cy="1286160"/>
          </a:xfrm>
        </p:spPr>
        <p:txBody>
          <a:bodyPr anchor="b">
            <a:normAutofit/>
          </a:bodyPr>
          <a:lstStyle/>
          <a:p>
            <a:r>
              <a:rPr lang="en-IN" dirty="0"/>
              <a:t>MODEL BUILDING PHASE</a:t>
            </a:r>
          </a:p>
        </p:txBody>
      </p:sp>
      <p:sp>
        <p:nvSpPr>
          <p:cNvPr id="3" name="Content Placeholder 2">
            <a:extLst>
              <a:ext uri="{FF2B5EF4-FFF2-40B4-BE49-F238E27FC236}">
                <a16:creationId xmlns:a16="http://schemas.microsoft.com/office/drawing/2014/main" xmlns="" id="{FEA0C142-AACB-4E3B-B198-8F75B98F1C1A}"/>
              </a:ext>
            </a:extLst>
          </p:cNvPr>
          <p:cNvSpPr>
            <a:spLocks noGrp="1"/>
          </p:cNvSpPr>
          <p:nvPr>
            <p:ph idx="1"/>
          </p:nvPr>
        </p:nvSpPr>
        <p:spPr>
          <a:xfrm>
            <a:off x="4965431" y="2438400"/>
            <a:ext cx="6586489" cy="3785419"/>
          </a:xfrm>
        </p:spPr>
        <p:txBody>
          <a:bodyPr>
            <a:normAutofit/>
          </a:bodyPr>
          <a:lstStyle/>
          <a:p>
            <a:pPr marL="45720" indent="0">
              <a:buNone/>
            </a:pPr>
            <a:r>
              <a:rPr lang="en-US" sz="190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sz="1900"/>
              <a:t>1. Data Cleaning</a:t>
            </a:r>
          </a:p>
          <a:p>
            <a:pPr marL="45720" indent="0">
              <a:buNone/>
            </a:pPr>
            <a:r>
              <a:rPr lang="en-US" sz="1900"/>
              <a:t>2. Exploratory Data Analysis</a:t>
            </a:r>
          </a:p>
          <a:p>
            <a:pPr marL="45720" indent="0">
              <a:buNone/>
            </a:pPr>
            <a:r>
              <a:rPr lang="en-US" sz="1900"/>
              <a:t>3. Data Pre-processing</a:t>
            </a:r>
          </a:p>
          <a:p>
            <a:pPr marL="45720" indent="0">
              <a:buNone/>
            </a:pPr>
            <a:r>
              <a:rPr lang="en-US" sz="1900"/>
              <a:t>4. Model Building</a:t>
            </a:r>
          </a:p>
          <a:p>
            <a:pPr marL="45720" indent="0">
              <a:buNone/>
            </a:pPr>
            <a:r>
              <a:rPr lang="en-US" sz="1900"/>
              <a:t>5. Model Evaluation</a:t>
            </a:r>
          </a:p>
          <a:p>
            <a:pPr marL="45720" indent="0">
              <a:buNone/>
            </a:pPr>
            <a:r>
              <a:rPr lang="en-US" sz="1900"/>
              <a:t>6. Selecting the best model</a:t>
            </a:r>
            <a:endParaRPr lang="en-IN" sz="1900"/>
          </a:p>
        </p:txBody>
      </p:sp>
      <p:pic>
        <p:nvPicPr>
          <p:cNvPr id="5" name="Picture 4" descr="Cubes connected with a red line">
            <a:extLst>
              <a:ext uri="{FF2B5EF4-FFF2-40B4-BE49-F238E27FC236}">
                <a16:creationId xmlns:a16="http://schemas.microsoft.com/office/drawing/2014/main" xmlns="" id="{FFADAF9C-F58C-E03F-4293-15E89850347E}"/>
              </a:ext>
            </a:extLst>
          </p:cNvPr>
          <p:cNvPicPr>
            <a:picLocks noChangeAspect="1"/>
          </p:cNvPicPr>
          <p:nvPr/>
        </p:nvPicPr>
        <p:blipFill rotWithShape="1">
          <a:blip r:embed="rId2" cstate="print"/>
          <a:srcRect l="29691" r="18261" b="-1"/>
          <a:stretch/>
        </p:blipFill>
        <p:spPr>
          <a:xfrm>
            <a:off x="20" y="10"/>
            <a:ext cx="4635571" cy="6857990"/>
          </a:xfrm>
          <a:prstGeom prst="rect">
            <a:avLst/>
          </a:prstGeom>
          <a:effectLst/>
        </p:spPr>
      </p:pic>
    </p:spTree>
    <p:extLst>
      <p:ext uri="{BB962C8B-B14F-4D97-AF65-F5344CB8AC3E}">
        <p14:creationId xmlns:p14="http://schemas.microsoft.com/office/powerpoint/2010/main" xmlns="" val="2002917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xmlns="" val="1675289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64025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623" y="320675"/>
            <a:ext cx="11407487" cy="1325563"/>
          </a:xfrm>
        </p:spPr>
        <p:txBody>
          <a:bodyPr>
            <a:normAutofit/>
          </a:bodyPr>
          <a:lstStyle/>
          <a:p>
            <a:r>
              <a:rPr lang="en-US" sz="540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xmlns="" val="3364875642"/>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209574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2712A-2126-475F-AC32-58C279454CA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r"/>
            <a:r>
              <a:rPr lang="en-US" sz="5000" kern="1200">
                <a:solidFill>
                  <a:schemeClr val="tx1"/>
                </a:solidFill>
                <a:latin typeface="+mj-lt"/>
                <a:ea typeface="+mj-ea"/>
                <a:cs typeface="+mj-cs"/>
              </a:rPr>
              <a:t>WEB SCRAPING FOR USED CAR DETAILS</a:t>
            </a:r>
          </a:p>
        </p:txBody>
      </p:sp>
      <p:pic>
        <p:nvPicPr>
          <p:cNvPr id="9" name="Content Placeholder 8">
            <a:extLst>
              <a:ext uri="{FF2B5EF4-FFF2-40B4-BE49-F238E27FC236}">
                <a16:creationId xmlns:a16="http://schemas.microsoft.com/office/drawing/2014/main" xmlns="" id="{F3356161-F3FB-42DE-9EBE-4098B672509F}"/>
              </a:ext>
            </a:extLst>
          </p:cNvPr>
          <p:cNvPicPr>
            <a:picLocks noGrp="1" noChangeAspect="1"/>
          </p:cNvPicPr>
          <p:nvPr>
            <p:ph idx="1"/>
          </p:nvPr>
        </p:nvPicPr>
        <p:blipFill>
          <a:blip r:embed="rId2" cstate="print"/>
          <a:stretch>
            <a:fillRect/>
          </a:stretch>
        </p:blipFill>
        <p:spPr>
          <a:xfrm>
            <a:off x="1715458" y="1825625"/>
            <a:ext cx="8761083" cy="4351338"/>
          </a:xfrm>
          <a:prstGeom prst="rect">
            <a:avLst/>
          </a:prstGeom>
        </p:spPr>
      </p:pic>
    </p:spTree>
    <p:extLst>
      <p:ext uri="{BB962C8B-B14F-4D97-AF65-F5344CB8AC3E}">
        <p14:creationId xmlns:p14="http://schemas.microsoft.com/office/powerpoint/2010/main" xmlns="" val="26367390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1384</Words>
  <Application>Microsoft Office PowerPoint</Application>
  <PresentationFormat>Custom</PresentationFormat>
  <Paragraphs>133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Slide 13</vt:lpstr>
      <vt:lpstr>DESCRIBE DATASET VISUAL ON NUMERIC DATA</vt:lpstr>
      <vt:lpstr>PURCHASE DETAILS OF USED CARS EACH YEAR</vt:lpstr>
      <vt:lpstr>COUNT PLOTS</vt:lpstr>
      <vt:lpstr>BAR PLOTS</vt:lpstr>
      <vt:lpstr>PAIR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 Presentation</dc:title>
  <dc:creator>Praveenkumar Gajendiran</dc:creator>
  <cp:lastModifiedBy>USER</cp:lastModifiedBy>
  <cp:revision>2</cp:revision>
  <dcterms:created xsi:type="dcterms:W3CDTF">2022-11-18T07:25:11Z</dcterms:created>
  <dcterms:modified xsi:type="dcterms:W3CDTF">2022-11-18T18:57:34Z</dcterms:modified>
</cp:coreProperties>
</file>